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0" r:id="rId1"/>
  </p:sldMasterIdLst>
  <p:notesMasterIdLst>
    <p:notesMasterId r:id="rId31"/>
  </p:notesMasterIdLst>
  <p:handoutMasterIdLst>
    <p:handoutMasterId r:id="rId32"/>
  </p:handoutMasterIdLst>
  <p:sldIdLst>
    <p:sldId id="256" r:id="rId2"/>
    <p:sldId id="284" r:id="rId3"/>
    <p:sldId id="378" r:id="rId4"/>
    <p:sldId id="372" r:id="rId5"/>
    <p:sldId id="260" r:id="rId6"/>
    <p:sldId id="332" r:id="rId7"/>
    <p:sldId id="333" r:id="rId8"/>
    <p:sldId id="369" r:id="rId9"/>
    <p:sldId id="327" r:id="rId10"/>
    <p:sldId id="328" r:id="rId11"/>
    <p:sldId id="380" r:id="rId12"/>
    <p:sldId id="382" r:id="rId13"/>
    <p:sldId id="381" r:id="rId14"/>
    <p:sldId id="292" r:id="rId15"/>
    <p:sldId id="379" r:id="rId16"/>
    <p:sldId id="264" r:id="rId17"/>
    <p:sldId id="258" r:id="rId18"/>
    <p:sldId id="374" r:id="rId19"/>
    <p:sldId id="286" r:id="rId20"/>
    <p:sldId id="282" r:id="rId21"/>
    <p:sldId id="376" r:id="rId22"/>
    <p:sldId id="271" r:id="rId23"/>
    <p:sldId id="285" r:id="rId24"/>
    <p:sldId id="341" r:id="rId25"/>
    <p:sldId id="293" r:id="rId26"/>
    <p:sldId id="366" r:id="rId27"/>
    <p:sldId id="266" r:id="rId28"/>
    <p:sldId id="283" r:id="rId29"/>
    <p:sldId id="275" r:id="rId30"/>
  </p:sldIdLst>
  <p:sldSz cx="9144000" cy="6858000" type="screen4x3"/>
  <p:notesSz cx="6940550" cy="922655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Garamond" pitchFamily="18"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Garamond" pitchFamily="18"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Garamond" pitchFamily="18"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Garamond" pitchFamily="18" charset="0"/>
        <a:ea typeface="ＭＳ Ｐゴシック" pitchFamily="34" charset="-128"/>
        <a:cs typeface="+mn-cs"/>
      </a:defRPr>
    </a:lvl5pPr>
    <a:lvl6pPr marL="2286000" algn="l" defTabSz="914400" rtl="0" eaLnBrk="1" latinLnBrk="0" hangingPunct="1">
      <a:defRPr kern="1200">
        <a:solidFill>
          <a:schemeClr val="tx1"/>
        </a:solidFill>
        <a:latin typeface="Garamond" pitchFamily="18" charset="0"/>
        <a:ea typeface="ＭＳ Ｐゴシック" pitchFamily="34" charset="-128"/>
        <a:cs typeface="+mn-cs"/>
      </a:defRPr>
    </a:lvl6pPr>
    <a:lvl7pPr marL="2743200" algn="l" defTabSz="914400" rtl="0" eaLnBrk="1" latinLnBrk="0" hangingPunct="1">
      <a:defRPr kern="1200">
        <a:solidFill>
          <a:schemeClr val="tx1"/>
        </a:solidFill>
        <a:latin typeface="Garamond" pitchFamily="18" charset="0"/>
        <a:ea typeface="ＭＳ Ｐゴシック" pitchFamily="34" charset="-128"/>
        <a:cs typeface="+mn-cs"/>
      </a:defRPr>
    </a:lvl7pPr>
    <a:lvl8pPr marL="3200400" algn="l" defTabSz="914400" rtl="0" eaLnBrk="1" latinLnBrk="0" hangingPunct="1">
      <a:defRPr kern="1200">
        <a:solidFill>
          <a:schemeClr val="tx1"/>
        </a:solidFill>
        <a:latin typeface="Garamond" pitchFamily="18" charset="0"/>
        <a:ea typeface="ＭＳ Ｐゴシック" pitchFamily="34" charset="-128"/>
        <a:cs typeface="+mn-cs"/>
      </a:defRPr>
    </a:lvl8pPr>
    <a:lvl9pPr marL="3657600" algn="l" defTabSz="914400" rtl="0" eaLnBrk="1" latinLnBrk="0" hangingPunct="1">
      <a:defRPr kern="1200">
        <a:solidFill>
          <a:schemeClr val="tx1"/>
        </a:solidFill>
        <a:latin typeface="Garamond"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66FF66"/>
    <a:srgbClr val="99FF99"/>
    <a:srgbClr val="003399"/>
    <a:srgbClr val="336699"/>
    <a:srgbClr val="008080"/>
    <a:srgbClr val="009999"/>
    <a:srgbClr val="F62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3"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663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80" d="100"/>
          <a:sy n="80" d="100"/>
        </p:scale>
        <p:origin x="-1356" y="-84"/>
      </p:cViewPr>
      <p:guideLst>
        <p:guide orient="horz" pos="2906"/>
        <p:guide pos="21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06725" cy="461963"/>
          </a:xfrm>
          <a:prstGeom prst="rect">
            <a:avLst/>
          </a:prstGeom>
          <a:noFill/>
          <a:ln w="9525">
            <a:noFill/>
            <a:miter lim="800000"/>
            <a:headEnd/>
            <a:tailEnd/>
          </a:ln>
          <a:effectLst/>
        </p:spPr>
        <p:txBody>
          <a:bodyPr vert="horz" wrap="square" lIns="93023" tIns="46512" rIns="93023" bIns="46512"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7411" name="Rectangle 3"/>
          <p:cNvSpPr>
            <a:spLocks noGrp="1" noChangeArrowheads="1"/>
          </p:cNvSpPr>
          <p:nvPr>
            <p:ph type="dt" sz="quarter" idx="1"/>
          </p:nvPr>
        </p:nvSpPr>
        <p:spPr bwMode="auto">
          <a:xfrm>
            <a:off x="3933825" y="0"/>
            <a:ext cx="3006725" cy="461963"/>
          </a:xfrm>
          <a:prstGeom prst="rect">
            <a:avLst/>
          </a:prstGeom>
          <a:noFill/>
          <a:ln w="9525">
            <a:noFill/>
            <a:miter lim="800000"/>
            <a:headEnd/>
            <a:tailEnd/>
          </a:ln>
          <a:effectLst/>
        </p:spPr>
        <p:txBody>
          <a:bodyPr vert="horz" wrap="square" lIns="93023" tIns="46512" rIns="93023" bIns="46512"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17412" name="Rectangle 4"/>
          <p:cNvSpPr>
            <a:spLocks noGrp="1" noChangeArrowheads="1"/>
          </p:cNvSpPr>
          <p:nvPr>
            <p:ph type="ftr" sz="quarter" idx="2"/>
          </p:nvPr>
        </p:nvSpPr>
        <p:spPr bwMode="auto">
          <a:xfrm>
            <a:off x="0" y="8764588"/>
            <a:ext cx="3006725" cy="461962"/>
          </a:xfrm>
          <a:prstGeom prst="rect">
            <a:avLst/>
          </a:prstGeom>
          <a:noFill/>
          <a:ln w="9525">
            <a:noFill/>
            <a:miter lim="800000"/>
            <a:headEnd/>
            <a:tailEnd/>
          </a:ln>
          <a:effectLst/>
        </p:spPr>
        <p:txBody>
          <a:bodyPr vert="horz" wrap="square" lIns="93023" tIns="46512" rIns="93023" bIns="46512"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33825" y="8764588"/>
            <a:ext cx="3006725" cy="461962"/>
          </a:xfrm>
          <a:prstGeom prst="rect">
            <a:avLst/>
          </a:prstGeom>
          <a:noFill/>
          <a:ln w="9525">
            <a:noFill/>
            <a:miter lim="800000"/>
            <a:headEnd/>
            <a:tailEnd/>
          </a:ln>
          <a:effectLst/>
        </p:spPr>
        <p:txBody>
          <a:bodyPr vert="horz" wrap="square" lIns="93023" tIns="46512" rIns="93023" bIns="46512" numCol="1" anchor="b" anchorCtr="0" compatLnSpc="1">
            <a:prstTxWarp prst="textNoShape">
              <a:avLst/>
            </a:prstTxWarp>
          </a:bodyPr>
          <a:lstStyle>
            <a:lvl1pPr algn="r" defTabSz="930275">
              <a:defRPr sz="1200">
                <a:latin typeface="Times New Roman" pitchFamily="18" charset="0"/>
                <a:ea typeface="ＭＳ Ｐゴシック" pitchFamily="1" charset="-128"/>
              </a:defRPr>
            </a:lvl1pPr>
          </a:lstStyle>
          <a:p>
            <a:pPr>
              <a:defRPr/>
            </a:pPr>
            <a:fld id="{F2D0D3FE-5C8F-487D-B1A8-BCA585468E8B}" type="slidenum">
              <a:rPr lang="en-US"/>
              <a:pPr>
                <a:defRPr/>
              </a:pPr>
              <a:t>‹#›</a:t>
            </a:fld>
            <a:endParaRPr lang="en-US"/>
          </a:p>
        </p:txBody>
      </p:sp>
    </p:spTree>
    <p:extLst>
      <p:ext uri="{BB962C8B-B14F-4D97-AF65-F5344CB8AC3E}">
        <p14:creationId xmlns:p14="http://schemas.microsoft.com/office/powerpoint/2010/main" val="3192336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6725" cy="461963"/>
          </a:xfrm>
          <a:prstGeom prst="rect">
            <a:avLst/>
          </a:prstGeom>
          <a:noFill/>
          <a:ln w="9525">
            <a:noFill/>
            <a:miter lim="800000"/>
            <a:headEnd/>
            <a:tailEnd/>
          </a:ln>
          <a:effectLst/>
        </p:spPr>
        <p:txBody>
          <a:bodyPr vert="horz" wrap="square" lIns="93023" tIns="46512" rIns="93023" bIns="46512" numCol="1" anchor="t"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5363" name="Rectangle 3"/>
          <p:cNvSpPr>
            <a:spLocks noGrp="1" noChangeArrowheads="1"/>
          </p:cNvSpPr>
          <p:nvPr>
            <p:ph type="dt" idx="1"/>
          </p:nvPr>
        </p:nvSpPr>
        <p:spPr bwMode="auto">
          <a:xfrm>
            <a:off x="3933825" y="0"/>
            <a:ext cx="3006725" cy="461963"/>
          </a:xfrm>
          <a:prstGeom prst="rect">
            <a:avLst/>
          </a:prstGeom>
          <a:noFill/>
          <a:ln w="9525">
            <a:noFill/>
            <a:miter lim="800000"/>
            <a:headEnd/>
            <a:tailEnd/>
          </a:ln>
          <a:effectLst/>
        </p:spPr>
        <p:txBody>
          <a:bodyPr vert="horz" wrap="square" lIns="93023" tIns="46512" rIns="93023" bIns="46512" numCol="1" anchor="t" anchorCtr="0" compatLnSpc="1">
            <a:prstTxWarp prst="textNoShape">
              <a:avLst/>
            </a:prstTxWarp>
          </a:bodyPr>
          <a:lstStyle>
            <a:lvl1pPr algn="r" defTabSz="930275">
              <a:defRPr sz="1200">
                <a:latin typeface="Times New Roman" pitchFamily="18" charset="0"/>
                <a:ea typeface="+mn-ea"/>
                <a:cs typeface="+mn-cs"/>
              </a:defRPr>
            </a:lvl1pPr>
          </a:lstStyle>
          <a:p>
            <a:pPr>
              <a:defRPr/>
            </a:pPr>
            <a:endParaRPr lang="en-US"/>
          </a:p>
        </p:txBody>
      </p:sp>
      <p:sp>
        <p:nvSpPr>
          <p:cNvPr id="38916" name="Rectangle 4"/>
          <p:cNvSpPr>
            <a:spLocks noChangeArrowheads="1" noTextEdit="1"/>
          </p:cNvSpPr>
          <p:nvPr>
            <p:ph type="sldImg" idx="2"/>
          </p:nvPr>
        </p:nvSpPr>
        <p:spPr bwMode="auto">
          <a:xfrm>
            <a:off x="1163638" y="690563"/>
            <a:ext cx="4613275" cy="3460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25513" y="4383088"/>
            <a:ext cx="5089525" cy="4152900"/>
          </a:xfrm>
          <a:prstGeom prst="rect">
            <a:avLst/>
          </a:prstGeom>
          <a:noFill/>
          <a:ln w="9525">
            <a:noFill/>
            <a:miter lim="800000"/>
            <a:headEnd/>
            <a:tailEnd/>
          </a:ln>
          <a:effectLst/>
        </p:spPr>
        <p:txBody>
          <a:bodyPr vert="horz" wrap="square" lIns="93023" tIns="46512" rIns="93023" bIns="465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64588"/>
            <a:ext cx="3006725" cy="461962"/>
          </a:xfrm>
          <a:prstGeom prst="rect">
            <a:avLst/>
          </a:prstGeom>
          <a:noFill/>
          <a:ln w="9525">
            <a:noFill/>
            <a:miter lim="800000"/>
            <a:headEnd/>
            <a:tailEnd/>
          </a:ln>
          <a:effectLst/>
        </p:spPr>
        <p:txBody>
          <a:bodyPr vert="horz" wrap="square" lIns="93023" tIns="46512" rIns="93023" bIns="46512" numCol="1" anchor="b" anchorCtr="0" compatLnSpc="1">
            <a:prstTxWarp prst="textNoShape">
              <a:avLst/>
            </a:prstTxWarp>
          </a:bodyPr>
          <a:lstStyle>
            <a:lvl1pPr defTabSz="930275">
              <a:defRPr sz="1200">
                <a:latin typeface="Times New Roman" pitchFamily="18" charset="0"/>
                <a:ea typeface="+mn-ea"/>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33825" y="8764588"/>
            <a:ext cx="3006725" cy="461962"/>
          </a:xfrm>
          <a:prstGeom prst="rect">
            <a:avLst/>
          </a:prstGeom>
          <a:noFill/>
          <a:ln w="9525">
            <a:noFill/>
            <a:miter lim="800000"/>
            <a:headEnd/>
            <a:tailEnd/>
          </a:ln>
          <a:effectLst/>
        </p:spPr>
        <p:txBody>
          <a:bodyPr vert="horz" wrap="square" lIns="93023" tIns="46512" rIns="93023" bIns="46512" numCol="1" anchor="b" anchorCtr="0" compatLnSpc="1">
            <a:prstTxWarp prst="textNoShape">
              <a:avLst/>
            </a:prstTxWarp>
          </a:bodyPr>
          <a:lstStyle>
            <a:lvl1pPr algn="r" defTabSz="930275">
              <a:defRPr sz="1200">
                <a:latin typeface="Times New Roman" pitchFamily="18" charset="0"/>
                <a:ea typeface="ＭＳ Ｐゴシック" pitchFamily="1" charset="-128"/>
              </a:defRPr>
            </a:lvl1pPr>
          </a:lstStyle>
          <a:p>
            <a:pPr>
              <a:defRPr/>
            </a:pPr>
            <a:fld id="{2EBB2F9D-3771-43F0-A916-10C7C77EAF9C}" type="slidenum">
              <a:rPr lang="en-US"/>
              <a:pPr>
                <a:defRPr/>
              </a:pPr>
              <a:t>‹#›</a:t>
            </a:fld>
            <a:endParaRPr lang="en-US"/>
          </a:p>
        </p:txBody>
      </p:sp>
    </p:spTree>
    <p:extLst>
      <p:ext uri="{BB962C8B-B14F-4D97-AF65-F5344CB8AC3E}">
        <p14:creationId xmlns:p14="http://schemas.microsoft.com/office/powerpoint/2010/main" val="1116926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802AB916-C7C6-425B-850C-4958B66F7AF6}" type="slidenum">
              <a:rPr lang="en-US" altLang="en-US" smtClean="0">
                <a:latin typeface="Times New Roman" pitchFamily="18" charset="0"/>
              </a:rPr>
              <a:pPr/>
              <a:t>1</a:t>
            </a:fld>
            <a:endParaRPr lang="en-US" altLang="en-US" smtClean="0">
              <a:latin typeface="Times New Roman" pitchFamily="18"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BFB4E9BF-3823-43D6-892C-78D21CA4EFA0}" type="slidenum">
              <a:rPr lang="en-US" altLang="en-US" smtClean="0">
                <a:latin typeface="Times New Roman" pitchFamily="18" charset="0"/>
              </a:rPr>
              <a:pPr/>
              <a:t>10</a:t>
            </a:fld>
            <a:endParaRPr lang="en-US" altLang="en-US" smtClean="0">
              <a:latin typeface="Times New Roman" pitchFamily="18"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C6542CAD-D1C8-4343-81EF-DB70BA31B3B1}" type="slidenum">
              <a:rPr lang="en-US" altLang="en-US" smtClean="0">
                <a:latin typeface="Times New Roman" pitchFamily="18" charset="0"/>
              </a:rPr>
              <a:pPr/>
              <a:t>14</a:t>
            </a:fld>
            <a:endParaRPr lang="en-US" altLang="en-US" smtClean="0">
              <a:latin typeface="Times New Roman" pitchFamily="18"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F75587F7-BDA0-4657-8F6C-3D3442164568}" type="slidenum">
              <a:rPr lang="en-US" altLang="en-US" smtClean="0">
                <a:latin typeface="Times New Roman" pitchFamily="18" charset="0"/>
              </a:rPr>
              <a:pPr/>
              <a:t>15</a:t>
            </a:fld>
            <a:endParaRPr lang="en-US" altLang="en-US" smtClean="0">
              <a:latin typeface="Times New Roman" pitchFamily="18"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0A2F2CFB-9BE7-48E3-A51E-0FC6EDCAC3EC}" type="slidenum">
              <a:rPr lang="en-US" altLang="en-US" smtClean="0">
                <a:latin typeface="Times New Roman" pitchFamily="18" charset="0"/>
              </a:rPr>
              <a:pPr/>
              <a:t>16</a:t>
            </a:fld>
            <a:endParaRPr lang="en-US" altLang="en-US" smtClean="0">
              <a:latin typeface="Times New Roman" pitchFamily="18"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8F4281C5-CB6A-4766-8231-E4AAD7C614B1}" type="slidenum">
              <a:rPr lang="en-US" altLang="en-US" smtClean="0">
                <a:latin typeface="Times New Roman" pitchFamily="18" charset="0"/>
              </a:rPr>
              <a:pPr/>
              <a:t>17</a:t>
            </a:fld>
            <a:endParaRPr lang="en-US" altLang="en-US" smtClean="0">
              <a:latin typeface="Times New Roman" pitchFamily="18"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18C417A9-C1AB-4793-8852-3713DE8D54DD}" type="slidenum">
              <a:rPr lang="en-US" altLang="en-US" smtClean="0">
                <a:latin typeface="Times New Roman" pitchFamily="18" charset="0"/>
              </a:rPr>
              <a:pPr/>
              <a:t>18</a:t>
            </a:fld>
            <a:endParaRPr lang="en-US" altLang="en-US" smtClean="0">
              <a:latin typeface="Times New Roman" pitchFamily="18"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71178C02-5B62-4A16-BAA4-422596D36671}" type="slidenum">
              <a:rPr lang="en-US" altLang="en-US" smtClean="0">
                <a:latin typeface="Times New Roman" pitchFamily="18" charset="0"/>
              </a:rPr>
              <a:pPr/>
              <a:t>19</a:t>
            </a:fld>
            <a:endParaRPr lang="en-US" altLang="en-US" smtClean="0">
              <a:latin typeface="Times New Roman"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44CA6B35-B074-4DAB-BDE3-C1802C22FD5A}" type="slidenum">
              <a:rPr lang="en-US" altLang="en-US" smtClean="0">
                <a:latin typeface="Times New Roman" pitchFamily="18" charset="0"/>
              </a:rPr>
              <a:pPr/>
              <a:t>20</a:t>
            </a:fld>
            <a:endParaRPr lang="en-US" altLang="en-US" smtClean="0">
              <a:latin typeface="Times New Roman" pitchFamily="18"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50778296-A0FD-4815-8348-F6E14439D827}" type="slidenum">
              <a:rPr lang="en-US" altLang="en-US" smtClean="0">
                <a:latin typeface="Times New Roman" pitchFamily="18" charset="0"/>
              </a:rPr>
              <a:pPr/>
              <a:t>21</a:t>
            </a:fld>
            <a:endParaRPr lang="en-US" altLang="en-US" smtClean="0">
              <a:latin typeface="Times New Roman" pitchFamily="18"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38B81350-F26C-4A84-9889-41E237F82669}" type="slidenum">
              <a:rPr lang="en-US" altLang="en-US" smtClean="0">
                <a:latin typeface="Times New Roman" pitchFamily="18" charset="0"/>
              </a:rPr>
              <a:pPr/>
              <a:t>22</a:t>
            </a:fld>
            <a:endParaRPr lang="en-US" altLang="en-US" smtClean="0">
              <a:latin typeface="Times New Roman" pitchFamily="18"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E33A3784-325A-447B-9F72-05826516F70B}" type="slidenum">
              <a:rPr lang="en-US" altLang="en-US" smtClean="0">
                <a:latin typeface="Times New Roman" pitchFamily="18" charset="0"/>
              </a:rPr>
              <a:pPr/>
              <a:t>2</a:t>
            </a:fld>
            <a:endParaRPr lang="en-US" altLang="en-US" smtClean="0">
              <a:latin typeface="Times New Roman" pitchFamily="18"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2F4D1AEA-8EA1-4AD7-ABC3-78A07307E5B3}" type="slidenum">
              <a:rPr lang="en-US" altLang="en-US" smtClean="0">
                <a:latin typeface="Times New Roman" pitchFamily="18" charset="0"/>
              </a:rPr>
              <a:pPr/>
              <a:t>23</a:t>
            </a:fld>
            <a:endParaRPr lang="en-US" altLang="en-US" smtClean="0">
              <a:latin typeface="Times New Roman" pitchFamily="18"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0CA6C6EE-639C-441F-99DF-7FE5B072B9B3}" type="slidenum">
              <a:rPr lang="en-US" altLang="en-US" smtClean="0">
                <a:latin typeface="Times New Roman" pitchFamily="18" charset="0"/>
              </a:rPr>
              <a:pPr/>
              <a:t>24</a:t>
            </a:fld>
            <a:endParaRPr lang="en-US" altLang="en-US" smtClean="0">
              <a:latin typeface="Times New Roman" pitchFamily="18" charset="0"/>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4F1FC0DF-1167-4A93-AB59-791499FBCA5B}" type="slidenum">
              <a:rPr lang="en-US" altLang="en-US" smtClean="0">
                <a:latin typeface="Times New Roman" pitchFamily="18" charset="0"/>
              </a:rPr>
              <a:pPr/>
              <a:t>25</a:t>
            </a:fld>
            <a:endParaRPr lang="en-US" altLang="en-US" smtClean="0">
              <a:latin typeface="Times New Roman" pitchFamily="18"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CE8873CD-712C-403F-B0EC-15DBC1BAC40D}" type="slidenum">
              <a:rPr lang="en-US" altLang="en-US" smtClean="0">
                <a:latin typeface="Times New Roman" pitchFamily="18" charset="0"/>
              </a:rPr>
              <a:pPr/>
              <a:t>26</a:t>
            </a:fld>
            <a:endParaRPr lang="en-US" altLang="en-US" smtClean="0">
              <a:latin typeface="Times New Roman" pitchFamily="18" charset="0"/>
            </a:endParaRPr>
          </a:p>
        </p:txBody>
      </p:sp>
      <p:sp>
        <p:nvSpPr>
          <p:cNvPr id="62467" name="Rectangle 2"/>
          <p:cNvSpPr>
            <a:spLocks noChangeArrowheads="1" noTextEdit="1"/>
          </p:cNvSpPr>
          <p:nvPr>
            <p:ph type="sldImg"/>
          </p:nvPr>
        </p:nvSpPr>
        <p:spPr>
          <a:xfrm>
            <a:off x="1163638" y="692150"/>
            <a:ext cx="4613275" cy="3460750"/>
          </a:xfrm>
          <a:ln/>
        </p:spPr>
      </p:sp>
      <p:sp>
        <p:nvSpPr>
          <p:cNvPr id="62468" name="Rectangle 3"/>
          <p:cNvSpPr>
            <a:spLocks noGrp="1" noChangeArrowheads="1"/>
          </p:cNvSpPr>
          <p:nvPr>
            <p:ph type="body" idx="1"/>
          </p:nvPr>
        </p:nvSpPr>
        <p:spPr>
          <a:xfrm>
            <a:off x="693738" y="4383088"/>
            <a:ext cx="5553075" cy="4151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E7FB06A4-24F1-4F60-BF17-920113967DF9}" type="slidenum">
              <a:rPr lang="en-US" altLang="en-US" smtClean="0">
                <a:latin typeface="Times New Roman" pitchFamily="18" charset="0"/>
              </a:rPr>
              <a:pPr/>
              <a:t>27</a:t>
            </a:fld>
            <a:endParaRPr lang="en-US" altLang="en-US" smtClean="0">
              <a:latin typeface="Times New Roman" pitchFamily="18" charset="0"/>
            </a:endParaRPr>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7191B869-EDCD-45B7-92EF-43749F954F18}" type="slidenum">
              <a:rPr lang="en-US" altLang="en-US" smtClean="0">
                <a:latin typeface="Times New Roman" pitchFamily="18" charset="0"/>
              </a:rPr>
              <a:pPr/>
              <a:t>28</a:t>
            </a:fld>
            <a:endParaRPr lang="en-US" altLang="en-US" smtClean="0">
              <a:latin typeface="Times New Roman" pitchFamily="18"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A794713D-C41B-44E6-848C-3DDFB896FE62}" type="slidenum">
              <a:rPr lang="en-US" altLang="en-US" smtClean="0">
                <a:latin typeface="Times New Roman" pitchFamily="18" charset="0"/>
              </a:rPr>
              <a:pPr/>
              <a:t>29</a:t>
            </a:fld>
            <a:endParaRPr lang="en-US" altLang="en-US" smtClean="0">
              <a:latin typeface="Times New Roman" pitchFamily="18" charset="0"/>
            </a:endParaRPr>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34276C14-7C91-46FA-9AF7-28CFD4B44048}" type="slidenum">
              <a:rPr lang="en-US" altLang="en-US" smtClean="0">
                <a:latin typeface="Times New Roman" pitchFamily="18" charset="0"/>
              </a:rPr>
              <a:pPr/>
              <a:t>3</a:t>
            </a:fld>
            <a:endParaRPr lang="en-US" altLang="en-US" smtClean="0">
              <a:latin typeface="Times New Roman" pitchFamily="18"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3F4CB46F-1B61-4BDB-B62A-357FC1A28A29}" type="slidenum">
              <a:rPr lang="en-US" altLang="en-US" smtClean="0">
                <a:latin typeface="Times New Roman" pitchFamily="18" charset="0"/>
              </a:rPr>
              <a:pPr/>
              <a:t>4</a:t>
            </a:fld>
            <a:endParaRPr lang="en-US" altLang="en-US" smtClean="0">
              <a:latin typeface="Times New Roman" pitchFamily="18" charset="0"/>
            </a:endParaRPr>
          </a:p>
        </p:txBody>
      </p:sp>
      <p:sp>
        <p:nvSpPr>
          <p:cNvPr id="43011" name="Rectangle 2"/>
          <p:cNvSpPr>
            <a:spLocks noChangeArrowheads="1" noTextEdit="1"/>
          </p:cNvSpPr>
          <p:nvPr>
            <p:ph type="sldImg"/>
          </p:nvPr>
        </p:nvSpPr>
        <p:spPr>
          <a:xfrm>
            <a:off x="1163638" y="692150"/>
            <a:ext cx="4613275" cy="3460750"/>
          </a:xfrm>
          <a:ln/>
        </p:spPr>
      </p:sp>
      <p:sp>
        <p:nvSpPr>
          <p:cNvPr id="43012" name="Rectangle 3"/>
          <p:cNvSpPr>
            <a:spLocks noGrp="1" noChangeArrowheads="1"/>
          </p:cNvSpPr>
          <p:nvPr>
            <p:ph type="body" idx="1"/>
          </p:nvPr>
        </p:nvSpPr>
        <p:spPr>
          <a:xfrm>
            <a:off x="925513" y="4383088"/>
            <a:ext cx="5089525" cy="4151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BABADBF6-2170-44AA-8D9C-AC1FB4C57C82}" type="slidenum">
              <a:rPr lang="en-US" altLang="en-US" smtClean="0">
                <a:latin typeface="Times New Roman" pitchFamily="18" charset="0"/>
              </a:rPr>
              <a:pPr/>
              <a:t>5</a:t>
            </a:fld>
            <a:endParaRPr lang="en-US" altLang="en-US" smtClean="0">
              <a:latin typeface="Times New Roman" pitchFamily="18"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79AB21B6-EF4F-4D6D-8D74-E4B746DC1816}" type="slidenum">
              <a:rPr lang="en-US" altLang="en-US" smtClean="0">
                <a:latin typeface="Times New Roman" pitchFamily="18" charset="0"/>
              </a:rPr>
              <a:pPr/>
              <a:t>6</a:t>
            </a:fld>
            <a:endParaRPr lang="en-US" altLang="en-US" smtClean="0">
              <a:latin typeface="Times New Roman" pitchFamily="18"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3CFA99D2-9B29-4DAF-A573-B1DF7B3BA1C3}" type="slidenum">
              <a:rPr lang="en-US" altLang="en-US" smtClean="0">
                <a:latin typeface="Times New Roman" pitchFamily="18" charset="0"/>
              </a:rPr>
              <a:pPr/>
              <a:t>7</a:t>
            </a:fld>
            <a:endParaRPr lang="en-US" altLang="en-US" smtClean="0">
              <a:latin typeface="Times New Roman" pitchFamily="18"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a:solidFill>
                  <a:schemeClr val="tx1"/>
                </a:solidFill>
                <a:latin typeface="Garamond" pitchFamily="18" charset="0"/>
                <a:ea typeface="ＭＳ Ｐゴシック" pitchFamily="34" charset="-128"/>
              </a:defRPr>
            </a:lvl1pPr>
            <a:lvl2pPr marL="742950" indent="-285750" defTabSz="920750">
              <a:defRPr>
                <a:solidFill>
                  <a:schemeClr val="tx1"/>
                </a:solidFill>
                <a:latin typeface="Garamond" pitchFamily="18" charset="0"/>
                <a:ea typeface="ＭＳ Ｐゴシック" pitchFamily="34" charset="-128"/>
              </a:defRPr>
            </a:lvl2pPr>
            <a:lvl3pPr marL="1143000" indent="-228600" defTabSz="920750">
              <a:defRPr>
                <a:solidFill>
                  <a:schemeClr val="tx1"/>
                </a:solidFill>
                <a:latin typeface="Garamond" pitchFamily="18" charset="0"/>
                <a:ea typeface="ＭＳ Ｐゴシック" pitchFamily="34" charset="-128"/>
              </a:defRPr>
            </a:lvl3pPr>
            <a:lvl4pPr marL="1600200" indent="-228600" defTabSz="920750">
              <a:defRPr>
                <a:solidFill>
                  <a:schemeClr val="tx1"/>
                </a:solidFill>
                <a:latin typeface="Garamond" pitchFamily="18" charset="0"/>
                <a:ea typeface="ＭＳ Ｐゴシック" pitchFamily="34" charset="-128"/>
              </a:defRPr>
            </a:lvl4pPr>
            <a:lvl5pPr marL="2057400" indent="-228600" defTabSz="920750">
              <a:defRPr>
                <a:solidFill>
                  <a:schemeClr val="tx1"/>
                </a:solidFill>
                <a:latin typeface="Garamond" pitchFamily="18" charset="0"/>
                <a:ea typeface="ＭＳ Ｐゴシック" pitchFamily="34" charset="-128"/>
              </a:defRPr>
            </a:lvl5pPr>
            <a:lvl6pPr marL="2514600" indent="-228600" defTabSz="92075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2075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2075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2075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788B61E4-DB4B-43EC-ADD4-AF2001B291A2}" type="slidenum">
              <a:rPr lang="en-US" altLang="en-US" smtClean="0">
                <a:latin typeface="Times New Roman" pitchFamily="18" charset="0"/>
              </a:rPr>
              <a:pPr/>
              <a:t>8</a:t>
            </a:fld>
            <a:endParaRPr lang="en-US" altLang="en-US" smtClean="0">
              <a:latin typeface="Times New Roman" pitchFamily="18" charset="0"/>
            </a:endParaRPr>
          </a:p>
        </p:txBody>
      </p:sp>
      <p:sp>
        <p:nvSpPr>
          <p:cNvPr id="47107" name="Rectangle 2"/>
          <p:cNvSpPr>
            <a:spLocks noGrp="1"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Garamond" pitchFamily="18" charset="0"/>
                <a:ea typeface="ＭＳ Ｐゴシック" pitchFamily="34" charset="-128"/>
              </a:defRPr>
            </a:lvl1pPr>
            <a:lvl2pPr marL="742950" indent="-285750" defTabSz="930275">
              <a:defRPr>
                <a:solidFill>
                  <a:schemeClr val="tx1"/>
                </a:solidFill>
                <a:latin typeface="Garamond" pitchFamily="18" charset="0"/>
                <a:ea typeface="ＭＳ Ｐゴシック" pitchFamily="34" charset="-128"/>
              </a:defRPr>
            </a:lvl2pPr>
            <a:lvl3pPr marL="1143000" indent="-228600" defTabSz="930275">
              <a:defRPr>
                <a:solidFill>
                  <a:schemeClr val="tx1"/>
                </a:solidFill>
                <a:latin typeface="Garamond" pitchFamily="18" charset="0"/>
                <a:ea typeface="ＭＳ Ｐゴシック" pitchFamily="34" charset="-128"/>
              </a:defRPr>
            </a:lvl3pPr>
            <a:lvl4pPr marL="1600200" indent="-228600" defTabSz="930275">
              <a:defRPr>
                <a:solidFill>
                  <a:schemeClr val="tx1"/>
                </a:solidFill>
                <a:latin typeface="Garamond" pitchFamily="18" charset="0"/>
                <a:ea typeface="ＭＳ Ｐゴシック" pitchFamily="34" charset="-128"/>
              </a:defRPr>
            </a:lvl4pPr>
            <a:lvl5pPr marL="2057400" indent="-228600" defTabSz="930275">
              <a:defRPr>
                <a:solidFill>
                  <a:schemeClr val="tx1"/>
                </a:solidFill>
                <a:latin typeface="Garamond" pitchFamily="18" charset="0"/>
                <a:ea typeface="ＭＳ Ｐゴシック" pitchFamily="34" charset="-128"/>
              </a:defRPr>
            </a:lvl5pPr>
            <a:lvl6pPr marL="25146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defTabSz="930275"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fld id="{4FB61A84-BD1B-4D54-94A6-23D5140DE870}" type="slidenum">
              <a:rPr lang="en-US" altLang="en-US" smtClean="0">
                <a:latin typeface="Times New Roman" pitchFamily="18" charset="0"/>
              </a:rPr>
              <a:pPr/>
              <a:t>9</a:t>
            </a:fld>
            <a:endParaRPr lang="en-US" altLang="en-US" smtClean="0">
              <a:latin typeface="Times New Roman" pitchFamily="18"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An Affirmative Action/Equal Employment Opportunity Employer</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F2C8E0C-6820-422C-9B1D-5F3EAB1B5AFE}" type="slidenum">
              <a:rPr lang="en-US"/>
              <a:pPr>
                <a:defRPr/>
              </a:pPr>
              <a:t>‹#›</a:t>
            </a:fld>
            <a:endParaRPr lang="en-US"/>
          </a:p>
        </p:txBody>
      </p:sp>
    </p:spTree>
    <p:extLst>
      <p:ext uri="{BB962C8B-B14F-4D97-AF65-F5344CB8AC3E}">
        <p14:creationId xmlns:p14="http://schemas.microsoft.com/office/powerpoint/2010/main" val="125260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6" name="Slide Number Placeholder 17"/>
          <p:cNvSpPr>
            <a:spLocks noGrp="1"/>
          </p:cNvSpPr>
          <p:nvPr>
            <p:ph type="sldNum" sz="quarter" idx="12"/>
          </p:nvPr>
        </p:nvSpPr>
        <p:spPr/>
        <p:txBody>
          <a:bodyPr/>
          <a:lstStyle>
            <a:lvl1pPr>
              <a:defRPr/>
            </a:lvl1pPr>
          </a:lstStyle>
          <a:p>
            <a:pPr>
              <a:defRPr/>
            </a:pPr>
            <a:fld id="{45B6C067-C955-4CC1-A1C4-5353689361A9}" type="slidenum">
              <a:rPr lang="en-US"/>
              <a:pPr>
                <a:defRPr/>
              </a:pPr>
              <a:t>‹#›</a:t>
            </a:fld>
            <a:endParaRPr lang="en-US"/>
          </a:p>
        </p:txBody>
      </p:sp>
    </p:spTree>
    <p:extLst>
      <p:ext uri="{BB962C8B-B14F-4D97-AF65-F5344CB8AC3E}">
        <p14:creationId xmlns:p14="http://schemas.microsoft.com/office/powerpoint/2010/main" val="79944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6" name="Slide Number Placeholder 17"/>
          <p:cNvSpPr>
            <a:spLocks noGrp="1"/>
          </p:cNvSpPr>
          <p:nvPr>
            <p:ph type="sldNum" sz="quarter" idx="12"/>
          </p:nvPr>
        </p:nvSpPr>
        <p:spPr/>
        <p:txBody>
          <a:bodyPr/>
          <a:lstStyle>
            <a:lvl1pPr>
              <a:defRPr/>
            </a:lvl1pPr>
          </a:lstStyle>
          <a:p>
            <a:pPr>
              <a:defRPr/>
            </a:pPr>
            <a:fld id="{536A6BF4-FFF0-4686-90BF-96268A05F2C2}" type="slidenum">
              <a:rPr lang="en-US"/>
              <a:pPr>
                <a:defRPr/>
              </a:pPr>
              <a:t>‹#›</a:t>
            </a:fld>
            <a:endParaRPr lang="en-US"/>
          </a:p>
        </p:txBody>
      </p:sp>
    </p:spTree>
    <p:extLst>
      <p:ext uri="{BB962C8B-B14F-4D97-AF65-F5344CB8AC3E}">
        <p14:creationId xmlns:p14="http://schemas.microsoft.com/office/powerpoint/2010/main" val="2082146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7" name="Slide Number Placeholder 17"/>
          <p:cNvSpPr>
            <a:spLocks noGrp="1"/>
          </p:cNvSpPr>
          <p:nvPr>
            <p:ph type="sldNum" sz="quarter" idx="12"/>
          </p:nvPr>
        </p:nvSpPr>
        <p:spPr/>
        <p:txBody>
          <a:bodyPr/>
          <a:lstStyle>
            <a:lvl1pPr>
              <a:defRPr/>
            </a:lvl1pPr>
          </a:lstStyle>
          <a:p>
            <a:pPr>
              <a:defRPr/>
            </a:pPr>
            <a:fld id="{900F191B-3415-45C7-B846-182C321F5803}" type="slidenum">
              <a:rPr lang="en-US"/>
              <a:pPr>
                <a:defRPr/>
              </a:pPr>
              <a:t>‹#›</a:t>
            </a:fld>
            <a:endParaRPr lang="en-US"/>
          </a:p>
        </p:txBody>
      </p:sp>
    </p:spTree>
    <p:extLst>
      <p:ext uri="{BB962C8B-B14F-4D97-AF65-F5344CB8AC3E}">
        <p14:creationId xmlns:p14="http://schemas.microsoft.com/office/powerpoint/2010/main" val="1821089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9"/>
          <p:cNvSpPr>
            <a:spLocks noGrp="1"/>
          </p:cNvSpPr>
          <p:nvPr>
            <p:ph type="dt" sz="half" idx="10"/>
          </p:nvPr>
        </p:nvSpPr>
        <p:spPr/>
        <p:txBody>
          <a:bodyPr/>
          <a:lstStyle>
            <a:lvl1pPr>
              <a:defRPr/>
            </a:lvl1pPr>
          </a:lstStyle>
          <a:p>
            <a:pPr>
              <a:defRPr/>
            </a:pPr>
            <a:endParaRPr lang="en-US"/>
          </a:p>
        </p:txBody>
      </p:sp>
      <p:sp>
        <p:nvSpPr>
          <p:cNvPr id="7"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8" name="Slide Number Placeholder 17"/>
          <p:cNvSpPr>
            <a:spLocks noGrp="1"/>
          </p:cNvSpPr>
          <p:nvPr>
            <p:ph type="sldNum" sz="quarter" idx="12"/>
          </p:nvPr>
        </p:nvSpPr>
        <p:spPr/>
        <p:txBody>
          <a:bodyPr/>
          <a:lstStyle>
            <a:lvl1pPr>
              <a:defRPr/>
            </a:lvl1pPr>
          </a:lstStyle>
          <a:p>
            <a:pPr>
              <a:defRPr/>
            </a:pPr>
            <a:fld id="{A4FF86E3-45E2-4AA6-B5BF-DA7EA42E40F6}" type="slidenum">
              <a:rPr lang="en-US"/>
              <a:pPr>
                <a:defRPr/>
              </a:pPr>
              <a:t>‹#›</a:t>
            </a:fld>
            <a:endParaRPr lang="en-US"/>
          </a:p>
        </p:txBody>
      </p:sp>
    </p:spTree>
    <p:extLst>
      <p:ext uri="{BB962C8B-B14F-4D97-AF65-F5344CB8AC3E}">
        <p14:creationId xmlns:p14="http://schemas.microsoft.com/office/powerpoint/2010/main" val="284785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6" name="Slide Number Placeholder 17"/>
          <p:cNvSpPr>
            <a:spLocks noGrp="1"/>
          </p:cNvSpPr>
          <p:nvPr>
            <p:ph type="sldNum" sz="quarter" idx="12"/>
          </p:nvPr>
        </p:nvSpPr>
        <p:spPr/>
        <p:txBody>
          <a:bodyPr/>
          <a:lstStyle>
            <a:lvl1pPr>
              <a:defRPr/>
            </a:lvl1pPr>
          </a:lstStyle>
          <a:p>
            <a:pPr>
              <a:defRPr/>
            </a:pPr>
            <a:fld id="{5FB006C1-EBC3-4270-BFF1-CD0371CA411F}" type="slidenum">
              <a:rPr lang="en-US"/>
              <a:pPr>
                <a:defRPr/>
              </a:pPr>
              <a:t>‹#›</a:t>
            </a:fld>
            <a:endParaRPr lang="en-US"/>
          </a:p>
        </p:txBody>
      </p:sp>
    </p:spTree>
    <p:extLst>
      <p:ext uri="{BB962C8B-B14F-4D97-AF65-F5344CB8AC3E}">
        <p14:creationId xmlns:p14="http://schemas.microsoft.com/office/powerpoint/2010/main" val="163066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An Affirmative Action/Equal Employment Opportunity Employer</a:t>
            </a:r>
          </a:p>
        </p:txBody>
      </p:sp>
      <p:sp>
        <p:nvSpPr>
          <p:cNvPr id="8" name="Slide Number Placeholder 5"/>
          <p:cNvSpPr>
            <a:spLocks noGrp="1"/>
          </p:cNvSpPr>
          <p:nvPr>
            <p:ph type="sldNum" sz="quarter" idx="12"/>
          </p:nvPr>
        </p:nvSpPr>
        <p:spPr/>
        <p:txBody>
          <a:bodyPr/>
          <a:lstStyle>
            <a:lvl1pPr>
              <a:defRPr/>
            </a:lvl1pPr>
            <a:extLst/>
          </a:lstStyle>
          <a:p>
            <a:pPr>
              <a:defRPr/>
            </a:pPr>
            <a:fld id="{95ED4C40-897D-4EC8-8423-474D84C886BC}" type="slidenum">
              <a:rPr lang="en-US"/>
              <a:pPr>
                <a:defRPr/>
              </a:pPr>
              <a:t>‹#›</a:t>
            </a:fld>
            <a:endParaRPr lang="en-US"/>
          </a:p>
        </p:txBody>
      </p:sp>
    </p:spTree>
    <p:extLst>
      <p:ext uri="{BB962C8B-B14F-4D97-AF65-F5344CB8AC3E}">
        <p14:creationId xmlns:p14="http://schemas.microsoft.com/office/powerpoint/2010/main" val="34311158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An Affirmative Action/Equal Employment Opportunity Employer</a:t>
            </a:r>
          </a:p>
        </p:txBody>
      </p:sp>
      <p:sp>
        <p:nvSpPr>
          <p:cNvPr id="7" name="Slide Number Placeholder 6"/>
          <p:cNvSpPr>
            <a:spLocks noGrp="1"/>
          </p:cNvSpPr>
          <p:nvPr>
            <p:ph type="sldNum" sz="quarter" idx="12"/>
          </p:nvPr>
        </p:nvSpPr>
        <p:spPr/>
        <p:txBody>
          <a:bodyPr/>
          <a:lstStyle>
            <a:lvl1pPr>
              <a:defRPr/>
            </a:lvl1pPr>
            <a:extLst/>
          </a:lstStyle>
          <a:p>
            <a:pPr>
              <a:defRPr/>
            </a:pPr>
            <a:fld id="{2FB2569C-B7E5-4988-A191-8AD61DE7155C}" type="slidenum">
              <a:rPr lang="en-US"/>
              <a:pPr>
                <a:defRPr/>
              </a:pPr>
              <a:t>‹#›</a:t>
            </a:fld>
            <a:endParaRPr lang="en-US"/>
          </a:p>
        </p:txBody>
      </p:sp>
    </p:spTree>
    <p:extLst>
      <p:ext uri="{BB962C8B-B14F-4D97-AF65-F5344CB8AC3E}">
        <p14:creationId xmlns:p14="http://schemas.microsoft.com/office/powerpoint/2010/main" val="424489765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An Affirmative Action/Equal Employment Opportunity Employer</a:t>
            </a:r>
          </a:p>
        </p:txBody>
      </p:sp>
      <p:sp>
        <p:nvSpPr>
          <p:cNvPr id="9" name="Slide Number Placeholder 8"/>
          <p:cNvSpPr>
            <a:spLocks noGrp="1"/>
          </p:cNvSpPr>
          <p:nvPr>
            <p:ph type="sldNum" sz="quarter" idx="12"/>
          </p:nvPr>
        </p:nvSpPr>
        <p:spPr/>
        <p:txBody>
          <a:bodyPr/>
          <a:lstStyle>
            <a:lvl1pPr>
              <a:defRPr/>
            </a:lvl1pPr>
            <a:extLst/>
          </a:lstStyle>
          <a:p>
            <a:pPr>
              <a:defRPr/>
            </a:pPr>
            <a:fld id="{A76D22DA-7E19-41C7-9208-AA6F8A81D5CC}" type="slidenum">
              <a:rPr lang="en-US"/>
              <a:pPr>
                <a:defRPr/>
              </a:pPr>
              <a:t>‹#›</a:t>
            </a:fld>
            <a:endParaRPr lang="en-US"/>
          </a:p>
        </p:txBody>
      </p:sp>
    </p:spTree>
    <p:extLst>
      <p:ext uri="{BB962C8B-B14F-4D97-AF65-F5344CB8AC3E}">
        <p14:creationId xmlns:p14="http://schemas.microsoft.com/office/powerpoint/2010/main" val="307571121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An Affirmative Action/Equal Employment Opportunity Employer</a:t>
            </a:r>
          </a:p>
        </p:txBody>
      </p:sp>
      <p:sp>
        <p:nvSpPr>
          <p:cNvPr id="5" name="Slide Number Placeholder 4"/>
          <p:cNvSpPr>
            <a:spLocks noGrp="1"/>
          </p:cNvSpPr>
          <p:nvPr>
            <p:ph type="sldNum" sz="quarter" idx="12"/>
          </p:nvPr>
        </p:nvSpPr>
        <p:spPr/>
        <p:txBody>
          <a:bodyPr/>
          <a:lstStyle>
            <a:lvl1pPr>
              <a:defRPr/>
            </a:lvl1pPr>
            <a:extLst/>
          </a:lstStyle>
          <a:p>
            <a:pPr>
              <a:defRPr/>
            </a:pPr>
            <a:fld id="{0C15FEC5-8CB6-4BEE-9343-3C8F6C44FDE4}" type="slidenum">
              <a:rPr lang="en-US"/>
              <a:pPr>
                <a:defRPr/>
              </a:pPr>
              <a:t>‹#›</a:t>
            </a:fld>
            <a:endParaRPr lang="en-US"/>
          </a:p>
        </p:txBody>
      </p:sp>
    </p:spTree>
    <p:extLst>
      <p:ext uri="{BB962C8B-B14F-4D97-AF65-F5344CB8AC3E}">
        <p14:creationId xmlns:p14="http://schemas.microsoft.com/office/powerpoint/2010/main" val="377596681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An Affirmative Action/Equal Employment Opportunity Employer</a:t>
            </a:r>
          </a:p>
        </p:txBody>
      </p:sp>
      <p:sp>
        <p:nvSpPr>
          <p:cNvPr id="4" name="Slide Number Placeholder 17"/>
          <p:cNvSpPr>
            <a:spLocks noGrp="1"/>
          </p:cNvSpPr>
          <p:nvPr>
            <p:ph type="sldNum" sz="quarter" idx="12"/>
          </p:nvPr>
        </p:nvSpPr>
        <p:spPr/>
        <p:txBody>
          <a:bodyPr/>
          <a:lstStyle>
            <a:lvl1pPr>
              <a:defRPr/>
            </a:lvl1pPr>
          </a:lstStyle>
          <a:p>
            <a:pPr>
              <a:defRPr/>
            </a:pPr>
            <a:fld id="{38885D5B-3A9D-49AA-87DD-71DA64504F29}" type="slidenum">
              <a:rPr lang="en-US"/>
              <a:pPr>
                <a:defRPr/>
              </a:pPr>
              <a:t>‹#›</a:t>
            </a:fld>
            <a:endParaRPr lang="en-US"/>
          </a:p>
        </p:txBody>
      </p:sp>
    </p:spTree>
    <p:extLst>
      <p:ext uri="{BB962C8B-B14F-4D97-AF65-F5344CB8AC3E}">
        <p14:creationId xmlns:p14="http://schemas.microsoft.com/office/powerpoint/2010/main" val="37013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An Affirmative Action/Equal Employment Opportunity Employer</a:t>
            </a:r>
          </a:p>
        </p:txBody>
      </p:sp>
      <p:sp>
        <p:nvSpPr>
          <p:cNvPr id="7" name="Slide Number Placeholder 6"/>
          <p:cNvSpPr>
            <a:spLocks noGrp="1"/>
          </p:cNvSpPr>
          <p:nvPr>
            <p:ph type="sldNum" sz="quarter" idx="12"/>
          </p:nvPr>
        </p:nvSpPr>
        <p:spPr/>
        <p:txBody>
          <a:bodyPr/>
          <a:lstStyle>
            <a:lvl1pPr>
              <a:defRPr/>
            </a:lvl1pPr>
            <a:extLst/>
          </a:lstStyle>
          <a:p>
            <a:pPr>
              <a:defRPr/>
            </a:pPr>
            <a:fld id="{35017291-8CA9-406D-945E-E5AC7353EE8B}" type="slidenum">
              <a:rPr lang="en-US"/>
              <a:pPr>
                <a:defRPr/>
              </a:pPr>
              <a:t>‹#›</a:t>
            </a:fld>
            <a:endParaRPr lang="en-US"/>
          </a:p>
        </p:txBody>
      </p:sp>
    </p:spTree>
    <p:extLst>
      <p:ext uri="{BB962C8B-B14F-4D97-AF65-F5344CB8AC3E}">
        <p14:creationId xmlns:p14="http://schemas.microsoft.com/office/powerpoint/2010/main" val="102491982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An Affirmative Action/Equal Employment Opportunity Employer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4747836-ED6B-435E-BBB0-D0FAB437B151}" type="slidenum">
              <a:rPr lang="en-US"/>
              <a:pPr>
                <a:defRPr/>
              </a:pPr>
              <a:t>‹#›</a:t>
            </a:fld>
            <a:endParaRPr lang="en-US"/>
          </a:p>
        </p:txBody>
      </p:sp>
    </p:spTree>
    <p:extLst>
      <p:ext uri="{BB962C8B-B14F-4D97-AF65-F5344CB8AC3E}">
        <p14:creationId xmlns:p14="http://schemas.microsoft.com/office/powerpoint/2010/main" val="387953696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ＭＳ Ｐゴシック" pitchFamily="1" charset="-128"/>
            </a:endParaRPr>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ea typeface="ＭＳ Ｐゴシック" pitchFamily="1" charset="-128"/>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ea typeface="ＭＳ Ｐゴシック" pitchFamily="1" charset="-128"/>
              </a:defRPr>
            </a:lvl1pPr>
            <a:extLst/>
          </a:lstStyle>
          <a:p>
            <a:pPr>
              <a:defRPr/>
            </a:pPr>
            <a:r>
              <a:rPr lang="en-US"/>
              <a:t>An Affirmative Action/Equal Employment Opportunity Employer</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ea typeface="ＭＳ Ｐゴシック" pitchFamily="1" charset="-128"/>
              </a:defRPr>
            </a:lvl1pPr>
            <a:extLst/>
          </a:lstStyle>
          <a:p>
            <a:pPr>
              <a:defRPr/>
            </a:pPr>
            <a:fld id="{34D359EA-09B2-4092-A449-A1EDEF1C14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77" r:id="rId1"/>
    <p:sldLayoutId id="2147484471" r:id="rId2"/>
    <p:sldLayoutId id="2147484478" r:id="rId3"/>
    <p:sldLayoutId id="2147484479" r:id="rId4"/>
    <p:sldLayoutId id="2147484480" r:id="rId5"/>
    <p:sldLayoutId id="2147484481" r:id="rId6"/>
    <p:sldLayoutId id="2147484472" r:id="rId7"/>
    <p:sldLayoutId id="2147484482" r:id="rId8"/>
    <p:sldLayoutId id="2147484483" r:id="rId9"/>
    <p:sldLayoutId id="2147484473" r:id="rId10"/>
    <p:sldLayoutId id="2147484474" r:id="rId11"/>
    <p:sldLayoutId id="2147484475" r:id="rId12"/>
    <p:sldLayoutId id="2147484476" r:id="rId13"/>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0.gif"/><Relationship Id="rId5" Type="http://schemas.openxmlformats.org/officeDocument/2006/relationships/image" Target="../media/image9.wmf"/><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ezFNrWMTlc&amp;feature=relate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Grp="1" noChangeArrowheads="1"/>
          </p:cNvSpPr>
          <p:nvPr>
            <p:ph type="ctrTitle"/>
          </p:nvPr>
        </p:nvSpPr>
        <p:spPr>
          <a:xfrm>
            <a:off x="609600" y="228600"/>
            <a:ext cx="7847013" cy="2239963"/>
          </a:xfrm>
        </p:spPr>
        <p:txBody>
          <a:bodyPr/>
          <a:lstStyle/>
          <a:p>
            <a:pPr eaLnBrk="1" fontAlgn="auto" hangingPunct="1">
              <a:spcAft>
                <a:spcPts val="0"/>
              </a:spcAft>
              <a:defRPr/>
            </a:pPr>
            <a:r>
              <a:rPr sz="4400" smtClean="0">
                <a:ea typeface="ＭＳ Ｐゴシック" pitchFamily="1" charset="-128"/>
              </a:rPr>
              <a:t>Getting The Job You Want!</a:t>
            </a:r>
          </a:p>
        </p:txBody>
      </p:sp>
      <p:sp>
        <p:nvSpPr>
          <p:cNvPr id="9219" name="Rectangle 7"/>
          <p:cNvSpPr>
            <a:spLocks noGrp="1" noChangeArrowheads="1"/>
          </p:cNvSpPr>
          <p:nvPr>
            <p:ph type="subTitle" idx="1"/>
          </p:nvPr>
        </p:nvSpPr>
        <p:spPr>
          <a:xfrm>
            <a:off x="2590800" y="3200400"/>
            <a:ext cx="6248400" cy="3276600"/>
          </a:xfrm>
        </p:spPr>
        <p:txBody>
          <a:bodyPr/>
          <a:lstStyle/>
          <a:p>
            <a:pPr marR="0" eaLnBrk="1" hangingPunct="1"/>
            <a:r>
              <a:rPr lang="en-US" altLang="en-US" b="1" smtClean="0">
                <a:ea typeface="ＭＳ Ｐゴシック" pitchFamily="34" charset="-128"/>
              </a:rPr>
              <a:t>    </a:t>
            </a:r>
            <a:r>
              <a:rPr lang="en-US" altLang="en-US" sz="6000" b="1" smtClean="0">
                <a:ea typeface="ＭＳ Ｐゴシック" pitchFamily="34" charset="-128"/>
              </a:rPr>
              <a:t>The Interview</a:t>
            </a:r>
          </a:p>
          <a:p>
            <a:pPr marR="0" eaLnBrk="1" hangingPunct="1"/>
            <a:endParaRPr lang="en-US" altLang="en-US" sz="2400" b="1" smtClean="0">
              <a:ea typeface="ＭＳ Ｐゴシック" pitchFamily="34" charset="-128"/>
            </a:endParaRPr>
          </a:p>
          <a:p>
            <a:pPr marR="0" eaLnBrk="1" hangingPunct="1"/>
            <a:endParaRPr lang="en-US" altLang="en-US" sz="2400" b="1" smtClean="0">
              <a:ea typeface="ＭＳ Ｐゴシック" pitchFamily="34" charset="-128"/>
            </a:endParaRPr>
          </a:p>
          <a:p>
            <a:pPr marR="0" eaLnBrk="1" hangingPunct="1"/>
            <a:endParaRPr lang="en-US" altLang="en-US" sz="2400" b="1" smtClean="0">
              <a:ea typeface="ＭＳ Ｐゴシック" pitchFamily="34" charset="-128"/>
            </a:endParaRPr>
          </a:p>
        </p:txBody>
      </p:sp>
      <p:pic>
        <p:nvPicPr>
          <p:cNvPr id="9220" name="Picture 14" descr="C:\Documents and Settings\506410\Local Settings\Temporary Internet Files\Content.IE5\YYB9CVRT\MC9000561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72000"/>
            <a:ext cx="1776413"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581400" y="6408738"/>
            <a:ext cx="3149600" cy="365125"/>
          </a:xfrm>
        </p:spPr>
        <p:txBody>
          <a:bodyPr/>
          <a:lstStyle/>
          <a:p>
            <a:pPr>
              <a:defRPr/>
            </a:pPr>
            <a:r>
              <a:rPr lang="en-US" i="1" dirty="0"/>
              <a:t>An Affirmative Action/Equal Employment Opportunity Employer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1"/>
          </p:nvPr>
        </p:nvSpPr>
        <p:spPr>
          <a:xfrm>
            <a:off x="609600" y="304800"/>
            <a:ext cx="8229600" cy="4525963"/>
          </a:xfrm>
        </p:spPr>
        <p:txBody>
          <a:bodyPr/>
          <a:lstStyle/>
          <a:p>
            <a:pPr marL="0" indent="0" eaLnBrk="1" hangingPunct="1">
              <a:buFont typeface="Wingdings 2" pitchFamily="18" charset="2"/>
              <a:buNone/>
            </a:pPr>
            <a:r>
              <a:rPr lang="en-US" altLang="en-US" sz="4800" smtClean="0">
                <a:ea typeface="ＭＳ Ｐゴシック" pitchFamily="34" charset="-128"/>
              </a:rPr>
              <a:t>Develop your success stories focusing on what they’re looking for:</a:t>
            </a:r>
          </a:p>
        </p:txBody>
      </p:sp>
      <p:pic>
        <p:nvPicPr>
          <p:cNvPr id="18435" name="Picture 4" descr="MMj03181670000[1]"/>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010400" y="2133600"/>
            <a:ext cx="1000125" cy="1076325"/>
          </a:xfrm>
          <a:noFill/>
        </p:spPr>
      </p:pic>
      <p:pic>
        <p:nvPicPr>
          <p:cNvPr id="18436" name="Picture 16" descr="MCj0365794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2667000"/>
            <a:ext cx="1887538"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8" descr="MCj036328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6800" y="4572000"/>
            <a:ext cx="771525"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9" descr="MMj03957820000[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200400"/>
            <a:ext cx="198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21" descr="MCj040427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28800" y="4267200"/>
            <a:ext cx="17716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Footer Placeholder 7"/>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838200"/>
            <a:ext cx="7772400" cy="1752600"/>
          </a:xfrm>
        </p:spPr>
        <p:txBody>
          <a:bodyPr/>
          <a:lstStyle/>
          <a:p>
            <a:pPr eaLnBrk="1" fontAlgn="auto" hangingPunct="1">
              <a:spcAft>
                <a:spcPts val="0"/>
              </a:spcAft>
              <a:defRPr/>
            </a:pPr>
            <a:r>
              <a:rPr lang="en-US" sz="3600" dirty="0" smtClean="0"/>
              <a:t/>
            </a:r>
            <a:br>
              <a:rPr lang="en-US" sz="3600" dirty="0" smtClean="0"/>
            </a:br>
            <a:r>
              <a:rPr lang="en-US" sz="3600" dirty="0" smtClean="0"/>
              <a:t/>
            </a:r>
            <a:br>
              <a:rPr lang="en-US" sz="3600" dirty="0" smtClean="0"/>
            </a:br>
            <a:r>
              <a:rPr lang="en-US" sz="3600" dirty="0" smtClean="0"/>
              <a:t>Interview DO’s</a:t>
            </a:r>
            <a:endParaRPr lang="en-US" dirty="0" smtClean="0"/>
          </a:p>
        </p:txBody>
      </p:sp>
      <p:sp>
        <p:nvSpPr>
          <p:cNvPr id="19459" name="Rectangle 3"/>
          <p:cNvSpPr>
            <a:spLocks noGrp="1" noChangeArrowheads="1"/>
          </p:cNvSpPr>
          <p:nvPr>
            <p:ph type="body" idx="1"/>
          </p:nvPr>
        </p:nvSpPr>
        <p:spPr>
          <a:xfrm>
            <a:off x="685800" y="838200"/>
            <a:ext cx="7772400" cy="5791200"/>
          </a:xfrm>
        </p:spPr>
        <p:txBody>
          <a:bodyPr/>
          <a:lstStyle/>
          <a:p>
            <a:pPr algn="just" eaLnBrk="1" hangingPunct="1"/>
            <a:r>
              <a:rPr lang="en-US" altLang="en-US" sz="2000" smtClean="0"/>
              <a:t>Dress appropriately for the interview.  When in doubt, go conservative.  Personal grooming and cleanliness should be impeccable. Keep cologne or perfume to a minimum.  Pay particular attention to hands and fingernails.</a:t>
            </a:r>
          </a:p>
          <a:p>
            <a:pPr algn="just" eaLnBrk="1" hangingPunct="1"/>
            <a:r>
              <a:rPr lang="en-US" altLang="en-US" sz="2000" smtClean="0"/>
              <a:t>Arrive 10 minutes early.  Know the exact time and location of your interview; know how long it takes to get there, park, and find a restroom to freshen up.</a:t>
            </a:r>
          </a:p>
          <a:p>
            <a:pPr algn="just" eaLnBrk="1" hangingPunct="1"/>
            <a:r>
              <a:rPr lang="en-US" altLang="en-US" sz="2000" smtClean="0"/>
              <a:t>Treat other people you encounter with courtesy and respect.  Their opinions of you might be solicited during the hiring/promotion process.</a:t>
            </a:r>
          </a:p>
          <a:p>
            <a:pPr algn="just" eaLnBrk="1" hangingPunct="1"/>
            <a:r>
              <a:rPr lang="en-US" altLang="en-US" sz="2000" smtClean="0"/>
              <a:t>Offer a firm handshake, make eye contact, and have a friendly expression when you are greeted by the interviewer.</a:t>
            </a:r>
          </a:p>
          <a:p>
            <a:pPr algn="just" eaLnBrk="1" hangingPunct="1"/>
            <a:r>
              <a:rPr lang="en-US" altLang="en-US" sz="2000" smtClean="0"/>
              <a:t>Listen to be sure you understand your interviewer’s name and the correct pronunciation. </a:t>
            </a:r>
          </a:p>
          <a:p>
            <a:pPr eaLnBrk="1" hangingPunct="1"/>
            <a:endParaRPr lang="en-US" altLang="en-US" smtClean="0"/>
          </a:p>
        </p:txBody>
      </p:sp>
      <p:sp>
        <p:nvSpPr>
          <p:cNvPr id="19460"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838200"/>
            <a:ext cx="7772400" cy="1752600"/>
          </a:xfrm>
        </p:spPr>
        <p:txBody>
          <a:bodyPr>
            <a:normAutofit fontScale="90000"/>
          </a:bodyPr>
          <a:lstStyle/>
          <a:p>
            <a:pPr eaLnBrk="1" fontAlgn="auto" hangingPunct="1">
              <a:spcAft>
                <a:spcPts val="0"/>
              </a:spcAft>
              <a:defRPr/>
            </a:pPr>
            <a:r>
              <a:rPr lang="en-US" sz="3600" dirty="0" smtClean="0"/>
              <a:t/>
            </a:r>
            <a:br>
              <a:rPr lang="en-US" sz="3600" dirty="0" smtClean="0"/>
            </a:br>
            <a:r>
              <a:rPr lang="en-US" sz="3600" dirty="0" smtClean="0"/>
              <a:t/>
            </a:r>
            <a:br>
              <a:rPr lang="en-US" sz="3600" dirty="0" smtClean="0"/>
            </a:br>
            <a:endParaRPr lang="en-US" dirty="0" smtClean="0"/>
          </a:p>
        </p:txBody>
      </p:sp>
      <p:sp>
        <p:nvSpPr>
          <p:cNvPr id="20483" name="Rectangle 3"/>
          <p:cNvSpPr>
            <a:spLocks noGrp="1" noChangeArrowheads="1"/>
          </p:cNvSpPr>
          <p:nvPr>
            <p:ph type="body" idx="1"/>
          </p:nvPr>
        </p:nvSpPr>
        <p:spPr>
          <a:xfrm>
            <a:off x="685800" y="838200"/>
            <a:ext cx="7772400" cy="6172200"/>
          </a:xfrm>
        </p:spPr>
        <p:txBody>
          <a:bodyPr/>
          <a:lstStyle/>
          <a:p>
            <a:pPr algn="just" eaLnBrk="1" hangingPunct="1">
              <a:lnSpc>
                <a:spcPct val="80000"/>
              </a:lnSpc>
            </a:pPr>
            <a:r>
              <a:rPr lang="en-US" altLang="en-US" sz="2200" smtClean="0"/>
              <a:t>Treat the interview seriously and show interest in the employer and the opportunity presented and respond to questions in a positive manner.</a:t>
            </a:r>
          </a:p>
          <a:p>
            <a:pPr algn="just" eaLnBrk="1" hangingPunct="1">
              <a:lnSpc>
                <a:spcPct val="80000"/>
              </a:lnSpc>
            </a:pPr>
            <a:r>
              <a:rPr lang="en-US" altLang="en-US" sz="2200" smtClean="0"/>
              <a:t>Watch the tone of your voice.  </a:t>
            </a:r>
          </a:p>
          <a:p>
            <a:pPr algn="just" eaLnBrk="1" hangingPunct="1">
              <a:lnSpc>
                <a:spcPct val="80000"/>
              </a:lnSpc>
            </a:pPr>
            <a:r>
              <a:rPr lang="en-US" altLang="en-US" sz="2200" smtClean="0"/>
              <a:t>Answer the question and use professional experiences or descriptive information to demonstrate how you would react or respond to a situation.</a:t>
            </a:r>
          </a:p>
          <a:p>
            <a:pPr algn="just" eaLnBrk="1" hangingPunct="1">
              <a:lnSpc>
                <a:spcPct val="80000"/>
              </a:lnSpc>
            </a:pPr>
            <a:r>
              <a:rPr lang="en-US" altLang="en-US" sz="2200" smtClean="0"/>
              <a:t>Make sure answers have a definite flow.  In the beginning state major points you want to make; in the middle expand upon those points or ideas, and in the end reinforce your key points and end on a positive note.</a:t>
            </a:r>
          </a:p>
          <a:p>
            <a:pPr algn="just" eaLnBrk="1" hangingPunct="1">
              <a:lnSpc>
                <a:spcPct val="80000"/>
              </a:lnSpc>
            </a:pPr>
            <a:r>
              <a:rPr lang="en-US" altLang="en-US" sz="2200" smtClean="0"/>
              <a:t>Make sure you understand the employer’s next step in the hiring/promotion process; know when and from whom you should expect to hear next.</a:t>
            </a:r>
          </a:p>
          <a:p>
            <a:pPr eaLnBrk="1" hangingPunct="1">
              <a:buFont typeface="Wingdings 3" pitchFamily="18" charset="2"/>
              <a:buNone/>
            </a:pPr>
            <a:endParaRPr lang="en-US" altLang="en-US" smtClean="0"/>
          </a:p>
        </p:txBody>
      </p:sp>
      <p:sp>
        <p:nvSpPr>
          <p:cNvPr id="20484"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838200"/>
            <a:ext cx="7772400" cy="1752600"/>
          </a:xfrm>
        </p:spPr>
        <p:txBody>
          <a:bodyPr>
            <a:normAutofit fontScale="90000"/>
          </a:bodyPr>
          <a:lstStyle/>
          <a:p>
            <a:pPr eaLnBrk="1" fontAlgn="auto" hangingPunct="1">
              <a:spcAft>
                <a:spcPts val="0"/>
              </a:spcAft>
              <a:defRPr/>
            </a:pPr>
            <a:r>
              <a:rPr lang="en-US" sz="3600" dirty="0" smtClean="0"/>
              <a:t/>
            </a:r>
            <a:br>
              <a:rPr lang="en-US" sz="3600" dirty="0" smtClean="0"/>
            </a:br>
            <a:r>
              <a:rPr lang="en-US" sz="3600" dirty="0" smtClean="0"/>
              <a:t/>
            </a:r>
            <a:br>
              <a:rPr lang="en-US" sz="3600" dirty="0" smtClean="0"/>
            </a:br>
            <a:endParaRPr lang="en-US" dirty="0" smtClean="0"/>
          </a:p>
        </p:txBody>
      </p:sp>
      <p:sp>
        <p:nvSpPr>
          <p:cNvPr id="21507" name="Rectangle 3"/>
          <p:cNvSpPr>
            <a:spLocks noGrp="1" noChangeArrowheads="1"/>
          </p:cNvSpPr>
          <p:nvPr>
            <p:ph type="body" idx="1"/>
          </p:nvPr>
        </p:nvSpPr>
        <p:spPr>
          <a:xfrm>
            <a:off x="685800" y="838200"/>
            <a:ext cx="7772400" cy="5791200"/>
          </a:xfrm>
        </p:spPr>
        <p:txBody>
          <a:bodyPr/>
          <a:lstStyle/>
          <a:p>
            <a:pPr algn="just" eaLnBrk="1" hangingPunct="1"/>
            <a:r>
              <a:rPr lang="en-US" altLang="en-US" sz="2400" smtClean="0"/>
              <a:t>Maintain good eye contact during the interview.</a:t>
            </a:r>
          </a:p>
          <a:p>
            <a:pPr algn="just" eaLnBrk="1" hangingPunct="1"/>
            <a:r>
              <a:rPr lang="en-US" altLang="en-US" sz="2400" smtClean="0"/>
              <a:t>Sit still in your seat; avoid fidgeting and slouching.</a:t>
            </a:r>
          </a:p>
          <a:p>
            <a:pPr algn="just" eaLnBrk="1" hangingPunct="1"/>
            <a:r>
              <a:rPr lang="en-US" altLang="en-US" sz="2400" smtClean="0"/>
              <a:t>Respond to questions and back up your statements about yourself with specific examples whenever possible.</a:t>
            </a:r>
          </a:p>
          <a:p>
            <a:pPr algn="just" eaLnBrk="1" hangingPunct="1"/>
            <a:r>
              <a:rPr lang="en-US" altLang="en-US" sz="2400" smtClean="0"/>
              <a:t>Ask for clarification if you don’t understand a question; and be thorough in your responses while being concise in your wording.</a:t>
            </a:r>
          </a:p>
          <a:p>
            <a:pPr algn="just" eaLnBrk="1" hangingPunct="1"/>
            <a:r>
              <a:rPr lang="en-US" altLang="en-US" sz="2400" smtClean="0"/>
              <a:t>Use good grammar and good diction.  Say “yes”, not “yeah.”  Don’t fill pauses with “um,” uh” or “ah”.  Don’t punctuate sentences with “you know”, “like”, “see” or “okay”.</a:t>
            </a:r>
          </a:p>
          <a:p>
            <a:pPr eaLnBrk="1" hangingPunct="1"/>
            <a:endParaRPr lang="en-US" altLang="en-US" smtClean="0"/>
          </a:p>
        </p:txBody>
      </p:sp>
      <p:sp>
        <p:nvSpPr>
          <p:cNvPr id="21508" name="Footer Placeholder 3"/>
          <p:cNvSpPr>
            <a:spLocks noGrp="1"/>
          </p:cNvSpPr>
          <p:nvPr>
            <p:ph type="ftr" sz="quarter" idx="11"/>
          </p:nvPr>
        </p:nvSpPr>
        <p:spPr bwMode="auto">
          <a:xfrm>
            <a:off x="4379913" y="6408738"/>
            <a:ext cx="46116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2051"/>
          <p:cNvSpPr>
            <a:spLocks noGrp="1" noChangeArrowheads="1"/>
          </p:cNvSpPr>
          <p:nvPr>
            <p:ph idx="1"/>
          </p:nvPr>
        </p:nvSpPr>
        <p:spPr>
          <a:xfrm>
            <a:off x="381000" y="1600200"/>
            <a:ext cx="4953000" cy="3910013"/>
          </a:xfrm>
        </p:spPr>
        <p:txBody>
          <a:bodyPr/>
          <a:lstStyle/>
          <a:p>
            <a:pPr marL="109538" indent="0" algn="just" eaLnBrk="1" hangingPunct="1">
              <a:buFont typeface="Wingdings 3" pitchFamily="18" charset="2"/>
              <a:buNone/>
            </a:pPr>
            <a:r>
              <a:rPr lang="en-US" altLang="en-US" smtClean="0">
                <a:latin typeface="Franklin Gothic Medium" pitchFamily="34" charset="0"/>
                <a:ea typeface="ＭＳ Ｐゴシック" pitchFamily="34" charset="-128"/>
              </a:rPr>
              <a:t>As soon as they are convinced that </a:t>
            </a:r>
            <a:r>
              <a:rPr lang="en-US" altLang="en-US" u="sng" smtClean="0">
                <a:latin typeface="Franklin Gothic Medium" pitchFamily="34" charset="0"/>
                <a:ea typeface="ＭＳ Ｐゴシック" pitchFamily="34" charset="-128"/>
              </a:rPr>
              <a:t>you can do the job</a:t>
            </a:r>
            <a:r>
              <a:rPr lang="en-US" altLang="en-US" smtClean="0">
                <a:latin typeface="Franklin Gothic Medium" pitchFamily="34" charset="0"/>
                <a:ea typeface="ＭＳ Ｐゴシック" pitchFamily="34" charset="-128"/>
              </a:rPr>
              <a:t>, the degree to which the interviewer feels comfortable with you is probably the single most important determinant of your acceptability as a applicant or candidate to be selected for the position. </a:t>
            </a:r>
          </a:p>
        </p:txBody>
      </p:sp>
      <p:sp>
        <p:nvSpPr>
          <p:cNvPr id="12290" name="Rectangle 2050"/>
          <p:cNvSpPr>
            <a:spLocks noGrp="1" noRot="1" noChangeArrowheads="1"/>
          </p:cNvSpPr>
          <p:nvPr>
            <p:ph type="title"/>
          </p:nvPr>
        </p:nvSpPr>
        <p:spPr>
          <a:xfrm>
            <a:off x="0" y="533400"/>
            <a:ext cx="8637588" cy="762000"/>
          </a:xfrm>
        </p:spPr>
        <p:txBody>
          <a:bodyPr/>
          <a:lstStyle/>
          <a:p>
            <a:pPr eaLnBrk="1" fontAlgn="auto" hangingPunct="1">
              <a:spcAft>
                <a:spcPts val="0"/>
              </a:spcAft>
              <a:defRPr/>
            </a:pPr>
            <a:r>
              <a:rPr lang="en-US" smtClean="0">
                <a:ea typeface="ＭＳ Ｐゴシック" pitchFamily="1" charset="-128"/>
              </a:rPr>
              <a:t>     The Key Principle</a:t>
            </a:r>
          </a:p>
        </p:txBody>
      </p:sp>
      <p:pic>
        <p:nvPicPr>
          <p:cNvPr id="22532" name="Picture 4" descr="C:\Documents and Settings\506410\Local Settings\Temporary Internet Files\Content.IE5\RE2FYYBL\MP9004484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95800"/>
            <a:ext cx="2514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mtClean="0">
                <a:ea typeface="ＭＳ Ｐゴシック" pitchFamily="1" charset="-128"/>
              </a:rPr>
              <a:t>They are interested in two things.</a:t>
            </a:r>
          </a:p>
        </p:txBody>
      </p:sp>
      <p:sp>
        <p:nvSpPr>
          <p:cNvPr id="11267" name="Rectangle 3"/>
          <p:cNvSpPr>
            <a:spLocks noGrp="1" noChangeArrowheads="1"/>
          </p:cNvSpPr>
          <p:nvPr>
            <p:ph type="body" sz="half" idx="1"/>
          </p:nvPr>
        </p:nvSpPr>
        <p:spPr>
          <a:xfrm>
            <a:off x="609600" y="2713038"/>
            <a:ext cx="4876800" cy="4525962"/>
          </a:xfrm>
        </p:spPr>
        <p:txBody>
          <a:bodyPr>
            <a:normAutofit/>
          </a:bodyPr>
          <a:lstStyle/>
          <a:p>
            <a:pPr marL="341313" indent="-231775" eaLnBrk="1" fontAlgn="auto" hangingPunct="1">
              <a:spcAft>
                <a:spcPts val="0"/>
              </a:spcAft>
              <a:buFont typeface="Wingdings" pitchFamily="2" charset="2"/>
              <a:buNone/>
              <a:defRPr/>
            </a:pPr>
            <a:r>
              <a:rPr lang="en-US" b="1" dirty="0" smtClean="0">
                <a:latin typeface="Franklin Gothic Book" pitchFamily="34" charset="0"/>
                <a:ea typeface="ＭＳ Ｐゴシック" pitchFamily="1" charset="-128"/>
                <a:cs typeface="Arial" pitchFamily="34" charset="0"/>
              </a:rPr>
              <a:t>√ </a:t>
            </a:r>
            <a:r>
              <a:rPr lang="en-US" b="1" u="sng" dirty="0" smtClean="0">
                <a:latin typeface="Franklin Gothic Book" pitchFamily="34" charset="0"/>
                <a:ea typeface="ＭＳ Ｐゴシック" pitchFamily="1" charset="-128"/>
                <a:cs typeface="Arial" pitchFamily="34" charset="0"/>
              </a:rPr>
              <a:t>Can</a:t>
            </a:r>
            <a:r>
              <a:rPr lang="en-US" b="1" dirty="0" smtClean="0">
                <a:latin typeface="Franklin Gothic Book" pitchFamily="34" charset="0"/>
                <a:ea typeface="ＭＳ Ｐゴシック" pitchFamily="1" charset="-128"/>
                <a:cs typeface="Arial" pitchFamily="34" charset="0"/>
              </a:rPr>
              <a:t> and </a:t>
            </a:r>
            <a:r>
              <a:rPr lang="en-US" b="1" u="sng" dirty="0" smtClean="0">
                <a:latin typeface="Franklin Gothic Book" pitchFamily="34" charset="0"/>
                <a:ea typeface="ＭＳ Ｐゴシック" pitchFamily="1" charset="-128"/>
                <a:cs typeface="Arial" pitchFamily="34" charset="0"/>
              </a:rPr>
              <a:t>will</a:t>
            </a:r>
            <a:r>
              <a:rPr lang="en-US" b="1" dirty="0" smtClean="0">
                <a:latin typeface="Franklin Gothic Book" pitchFamily="34" charset="0"/>
                <a:ea typeface="ＭＳ Ｐゴシック" pitchFamily="1" charset="-128"/>
                <a:cs typeface="Arial" pitchFamily="34" charset="0"/>
              </a:rPr>
              <a:t> you do the job. </a:t>
            </a:r>
            <a:r>
              <a:rPr lang="en-US" sz="2800" b="1" i="1" dirty="0" smtClean="0">
                <a:latin typeface="Franklin Gothic Book" pitchFamily="34" charset="0"/>
                <a:ea typeface="ＭＳ Ｐゴシック" pitchFamily="1" charset="-128"/>
                <a:cs typeface="Arial" pitchFamily="34" charset="0"/>
              </a:rPr>
              <a:t>(do you have the required experience and competencies)</a:t>
            </a:r>
          </a:p>
          <a:p>
            <a:pPr marL="341313" indent="-231775" eaLnBrk="1" fontAlgn="auto" hangingPunct="1">
              <a:spcAft>
                <a:spcPts val="0"/>
              </a:spcAft>
              <a:buFont typeface="Wingdings" pitchFamily="2" charset="2"/>
              <a:buNone/>
              <a:defRPr/>
            </a:pPr>
            <a:endParaRPr lang="en-US" sz="2800" dirty="0" smtClean="0">
              <a:latin typeface="Franklin Gothic Book" pitchFamily="34" charset="0"/>
              <a:ea typeface="ＭＳ Ｐゴシック" pitchFamily="1" charset="-128"/>
              <a:cs typeface="Arial" pitchFamily="34" charset="0"/>
            </a:endParaRPr>
          </a:p>
          <a:p>
            <a:pPr marL="341313" indent="-231775" eaLnBrk="1" fontAlgn="auto" hangingPunct="1">
              <a:spcAft>
                <a:spcPts val="0"/>
              </a:spcAft>
              <a:buFont typeface="Wingdings" pitchFamily="2" charset="2"/>
              <a:buNone/>
              <a:defRPr/>
            </a:pPr>
            <a:r>
              <a:rPr lang="en-US" b="1" dirty="0" smtClean="0">
                <a:latin typeface="Franklin Gothic Book" pitchFamily="34" charset="0"/>
                <a:ea typeface="ＭＳ Ｐゴシック" pitchFamily="1" charset="-128"/>
                <a:cs typeface="Arial" pitchFamily="34" charset="0"/>
              </a:rPr>
              <a:t>√  How will </a:t>
            </a:r>
            <a:r>
              <a:rPr lang="en-US" b="1" u="sng" dirty="0" smtClean="0">
                <a:latin typeface="Franklin Gothic Book" pitchFamily="34" charset="0"/>
                <a:ea typeface="ＭＳ Ｐゴシック" pitchFamily="1" charset="-128"/>
                <a:cs typeface="Arial" pitchFamily="34" charset="0"/>
              </a:rPr>
              <a:t>you fit </a:t>
            </a:r>
            <a:r>
              <a:rPr lang="en-US" b="1" dirty="0" smtClean="0">
                <a:latin typeface="Franklin Gothic Book" pitchFamily="34" charset="0"/>
                <a:ea typeface="ＭＳ Ｐゴシック" pitchFamily="1" charset="-128"/>
                <a:cs typeface="Arial" pitchFamily="34" charset="0"/>
              </a:rPr>
              <a:t>in the organization.</a:t>
            </a:r>
          </a:p>
          <a:p>
            <a:pPr marL="365760" indent="-256032" eaLnBrk="1" fontAlgn="auto" hangingPunct="1">
              <a:spcAft>
                <a:spcPts val="0"/>
              </a:spcAft>
              <a:buFont typeface="Wingdings 3"/>
              <a:buChar char=""/>
              <a:defRPr/>
            </a:pPr>
            <a:endParaRPr lang="en-US" b="1" dirty="0" smtClean="0">
              <a:ea typeface="ＭＳ Ｐゴシック" pitchFamily="1" charset="-128"/>
            </a:endParaRPr>
          </a:p>
        </p:txBody>
      </p:sp>
      <p:pic>
        <p:nvPicPr>
          <p:cNvPr id="23556" name="Picture 4" descr="MCj0090558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1219200"/>
            <a:ext cx="3308350" cy="2597150"/>
          </a:xfrm>
          <a:noFill/>
        </p:spPr>
      </p:pic>
      <p:sp>
        <p:nvSpPr>
          <p:cNvPr id="23557"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7"/>
          <p:cNvSpPr>
            <a:spLocks noGrp="1" noChangeArrowheads="1"/>
          </p:cNvSpPr>
          <p:nvPr>
            <p:ph idx="1"/>
          </p:nvPr>
        </p:nvSpPr>
        <p:spPr>
          <a:xfrm>
            <a:off x="838200" y="1524000"/>
            <a:ext cx="8458200" cy="4114800"/>
          </a:xfrm>
        </p:spPr>
        <p:txBody>
          <a:bodyPr>
            <a:normAutofit lnSpcReduction="10000"/>
          </a:bodyPr>
          <a:lstStyle/>
          <a:p>
            <a:pPr marL="365760" indent="-256032" eaLnBrk="1" fontAlgn="auto" hangingPunct="1">
              <a:lnSpc>
                <a:spcPct val="70000"/>
              </a:lnSpc>
              <a:spcAft>
                <a:spcPts val="0"/>
              </a:spcAft>
              <a:buFont typeface="Wingdings" pitchFamily="2" charset="2"/>
              <a:buNone/>
              <a:defRPr/>
            </a:pPr>
            <a:endParaRPr lang="en-US" sz="2200" dirty="0" smtClean="0">
              <a:ea typeface="ＭＳ Ｐゴシック" pitchFamily="1" charset="-128"/>
            </a:endParaRP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Teamwork</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Strengths</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Weaknesses</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Career Goals</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Salary</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Stress</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Anger</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Leadership</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Ethics</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Project Management</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Creativity</a:t>
            </a:r>
          </a:p>
          <a:p>
            <a:pPr marL="365760" indent="-256032" eaLnBrk="1" fontAlgn="auto" hangingPunct="1">
              <a:lnSpc>
                <a:spcPct val="70000"/>
              </a:lnSpc>
              <a:spcAft>
                <a:spcPts val="0"/>
              </a:spcAft>
              <a:buFont typeface="Wingdings 3"/>
              <a:buChar char=""/>
              <a:defRPr/>
            </a:pPr>
            <a:r>
              <a:rPr lang="en-US" sz="2800" dirty="0" smtClean="0">
                <a:latin typeface="Franklin Gothic Medium" pitchFamily="34" charset="0"/>
                <a:ea typeface="ＭＳ Ｐゴシック" pitchFamily="1" charset="-128"/>
              </a:rPr>
              <a:t>Specific skills</a:t>
            </a:r>
          </a:p>
        </p:txBody>
      </p:sp>
      <p:sp>
        <p:nvSpPr>
          <p:cNvPr id="20482" name="Rectangle 6"/>
          <p:cNvSpPr>
            <a:spLocks noGrp="1" noRot="1" noChangeArrowheads="1"/>
          </p:cNvSpPr>
          <p:nvPr>
            <p:ph type="title"/>
          </p:nvPr>
        </p:nvSpPr>
        <p:spPr>
          <a:xfrm>
            <a:off x="698500" y="457200"/>
            <a:ext cx="9436100" cy="762000"/>
          </a:xfrm>
        </p:spPr>
        <p:txBody>
          <a:bodyPr/>
          <a:lstStyle/>
          <a:p>
            <a:pPr eaLnBrk="1" fontAlgn="auto" hangingPunct="1">
              <a:spcAft>
                <a:spcPts val="0"/>
              </a:spcAft>
              <a:defRPr/>
            </a:pPr>
            <a:r>
              <a:rPr lang="en-US" smtClean="0">
                <a:ea typeface="ＭＳ Ｐゴシック" pitchFamily="1" charset="-128"/>
              </a:rPr>
              <a:t>Possible Interview Topics</a:t>
            </a:r>
          </a:p>
        </p:txBody>
      </p:sp>
      <p:pic>
        <p:nvPicPr>
          <p:cNvPr id="24580" name="Picture 7" descr="C:\Documents and Settings\506410\Local Settings\Temporary Internet Files\Content.IE5\X11FS2LH\MC9000787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2286000"/>
            <a:ext cx="162242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1" name="Rectangle 7"/>
          <p:cNvSpPr>
            <a:spLocks noGrp="1" noChangeArrowheads="1"/>
          </p:cNvSpPr>
          <p:nvPr>
            <p:ph idx="1"/>
          </p:nvPr>
        </p:nvSpPr>
        <p:spPr>
          <a:xfrm>
            <a:off x="457200" y="1371600"/>
            <a:ext cx="8229600" cy="4525963"/>
          </a:xfrm>
        </p:spPr>
        <p:txBody>
          <a:bodyPr/>
          <a:lstStyle/>
          <a:p>
            <a:pPr eaLnBrk="1" hangingPunct="1">
              <a:lnSpc>
                <a:spcPct val="70000"/>
              </a:lnSpc>
            </a:pPr>
            <a:r>
              <a:rPr lang="en-US" altLang="en-US" sz="3100" b="1" i="1" smtClean="0">
                <a:latin typeface="Franklin Gothic Book" pitchFamily="34" charset="0"/>
                <a:ea typeface="ＭＳ Ｐゴシック" pitchFamily="34" charset="-128"/>
              </a:rPr>
              <a:t>Tell me about yourself?</a:t>
            </a:r>
          </a:p>
          <a:p>
            <a:pPr eaLnBrk="1" hangingPunct="1">
              <a:lnSpc>
                <a:spcPct val="70000"/>
              </a:lnSpc>
              <a:buFont typeface="Wingdings" pitchFamily="2" charset="2"/>
              <a:buNone/>
            </a:pPr>
            <a:endParaRPr lang="en-US" altLang="en-US" sz="2400" u="sng" smtClean="0">
              <a:latin typeface="Franklin Gothic Book" pitchFamily="34" charset="0"/>
              <a:ea typeface="ＭＳ Ｐゴシック" pitchFamily="34" charset="-128"/>
            </a:endParaRPr>
          </a:p>
          <a:p>
            <a:pPr eaLnBrk="1" hangingPunct="1">
              <a:lnSpc>
                <a:spcPct val="70000"/>
              </a:lnSpc>
              <a:buFont typeface="Wingdings" pitchFamily="2" charset="2"/>
              <a:buNone/>
            </a:pPr>
            <a:endParaRPr lang="en-US" altLang="en-US" sz="2400" u="sng" smtClean="0">
              <a:latin typeface="Franklin Gothic Book" pitchFamily="34" charset="0"/>
              <a:ea typeface="ＭＳ Ｐゴシック" pitchFamily="34" charset="-128"/>
            </a:endParaRPr>
          </a:p>
          <a:p>
            <a:pPr algn="just" eaLnBrk="1" hangingPunct="1">
              <a:lnSpc>
                <a:spcPct val="70000"/>
              </a:lnSpc>
              <a:buFont typeface="Wingdings" pitchFamily="2" charset="2"/>
              <a:buNone/>
            </a:pPr>
            <a:r>
              <a:rPr lang="en-US" altLang="en-US" sz="2400" b="1" u="sng" smtClean="0">
                <a:latin typeface="Franklin Gothic Book" pitchFamily="34" charset="0"/>
                <a:ea typeface="ＭＳ Ｐゴシック" pitchFamily="34" charset="-128"/>
              </a:rPr>
              <a:t>Remember:</a:t>
            </a:r>
          </a:p>
          <a:p>
            <a:pPr algn="just" eaLnBrk="1" hangingPunct="1">
              <a:lnSpc>
                <a:spcPct val="70000"/>
              </a:lnSpc>
              <a:buFont typeface="Wingdings 3" pitchFamily="18" charset="2"/>
              <a:buNone/>
            </a:pPr>
            <a:endParaRPr lang="en-US" altLang="en-US" sz="2400" b="1" u="sng" smtClean="0">
              <a:latin typeface="Franklin Gothic Book" pitchFamily="34" charset="0"/>
              <a:ea typeface="ＭＳ Ｐゴシック" pitchFamily="34" charset="-128"/>
            </a:endParaRPr>
          </a:p>
          <a:p>
            <a:pPr algn="just" eaLnBrk="1" hangingPunct="1">
              <a:lnSpc>
                <a:spcPct val="70000"/>
              </a:lnSpc>
            </a:pPr>
            <a:r>
              <a:rPr lang="en-US" altLang="en-US" sz="2400" b="1" smtClean="0">
                <a:latin typeface="Franklin Gothic Book" pitchFamily="34" charset="0"/>
                <a:ea typeface="ＭＳ Ｐゴシック" pitchFamily="34" charset="-128"/>
              </a:rPr>
              <a:t>They don</a:t>
            </a:r>
            <a:r>
              <a:rPr lang="ja-JP" altLang="en-US" sz="2400" b="1" smtClean="0">
                <a:latin typeface="Franklin Gothic Book" pitchFamily="34" charset="0"/>
              </a:rPr>
              <a:t>’</a:t>
            </a:r>
            <a:r>
              <a:rPr lang="en-US" altLang="ja-JP" sz="2400" b="1" smtClean="0">
                <a:latin typeface="Franklin Gothic Book" pitchFamily="34" charset="0"/>
              </a:rPr>
              <a:t>t want your life story.</a:t>
            </a:r>
          </a:p>
          <a:p>
            <a:pPr algn="just" eaLnBrk="1" hangingPunct="1">
              <a:lnSpc>
                <a:spcPct val="70000"/>
              </a:lnSpc>
            </a:pPr>
            <a:r>
              <a:rPr lang="en-US" altLang="en-US" sz="2400" b="1" smtClean="0">
                <a:latin typeface="Franklin Gothic Book" pitchFamily="34" charset="0"/>
                <a:ea typeface="ＭＳ Ｐゴシック" pitchFamily="34" charset="-128"/>
              </a:rPr>
              <a:t>Prepare a tight, well-rehearsed two minute commercial about why you are the right person for the job. </a:t>
            </a:r>
          </a:p>
          <a:p>
            <a:pPr algn="just" eaLnBrk="1" hangingPunct="1">
              <a:lnSpc>
                <a:spcPct val="70000"/>
              </a:lnSpc>
            </a:pPr>
            <a:r>
              <a:rPr lang="en-US" altLang="en-US" sz="2400" b="1" smtClean="0">
                <a:latin typeface="Franklin Gothic Book" pitchFamily="34" charset="0"/>
                <a:ea typeface="ＭＳ Ｐゴシック" pitchFamily="34" charset="-128"/>
              </a:rPr>
              <a:t>Your response to this first question will set the tone for the entire interview.</a:t>
            </a:r>
          </a:p>
          <a:p>
            <a:pPr algn="just" eaLnBrk="1" hangingPunct="1">
              <a:lnSpc>
                <a:spcPct val="70000"/>
              </a:lnSpc>
            </a:pPr>
            <a:r>
              <a:rPr lang="en-US" altLang="en-US" sz="2400" b="1" smtClean="0">
                <a:latin typeface="Franklin Gothic Book" pitchFamily="34" charset="0"/>
                <a:ea typeface="ＭＳ Ｐゴシック" pitchFamily="34" charset="-128"/>
              </a:rPr>
              <a:t>Finish your response with a question for them.</a:t>
            </a:r>
          </a:p>
          <a:p>
            <a:pPr eaLnBrk="1" hangingPunct="1">
              <a:lnSpc>
                <a:spcPct val="70000"/>
              </a:lnSpc>
            </a:pPr>
            <a:endParaRPr lang="en-US" altLang="en-US" sz="2400" smtClean="0">
              <a:ea typeface="ＭＳ Ｐゴシック" pitchFamily="34" charset="-128"/>
            </a:endParaRPr>
          </a:p>
          <a:p>
            <a:pPr eaLnBrk="1" hangingPunct="1">
              <a:lnSpc>
                <a:spcPct val="70000"/>
              </a:lnSpc>
              <a:buFont typeface="Wingdings" pitchFamily="2" charset="2"/>
              <a:buNone/>
            </a:pPr>
            <a:r>
              <a:rPr lang="en-US" altLang="en-US" sz="2400" smtClean="0">
                <a:ea typeface="ＭＳ Ｐゴシック" pitchFamily="34" charset="-128"/>
              </a:rPr>
              <a:t>   </a:t>
            </a:r>
          </a:p>
        </p:txBody>
      </p:sp>
      <p:sp>
        <p:nvSpPr>
          <p:cNvPr id="21506" name="Rectangle 6"/>
          <p:cNvSpPr>
            <a:spLocks noGrp="1" noRot="1" noChangeArrowheads="1"/>
          </p:cNvSpPr>
          <p:nvPr>
            <p:ph type="title"/>
          </p:nvPr>
        </p:nvSpPr>
        <p:spPr>
          <a:xfrm>
            <a:off x="317500" y="228600"/>
            <a:ext cx="8637588" cy="762000"/>
          </a:xfrm>
        </p:spPr>
        <p:txBody>
          <a:bodyPr/>
          <a:lstStyle/>
          <a:p>
            <a:pPr eaLnBrk="1" fontAlgn="auto" hangingPunct="1">
              <a:spcAft>
                <a:spcPts val="0"/>
              </a:spcAft>
              <a:defRPr/>
            </a:pPr>
            <a:r>
              <a:rPr lang="en-US" dirty="0" smtClean="0">
                <a:ea typeface="ＭＳ Ｐゴシック" pitchFamily="1" charset="-128"/>
              </a:rPr>
              <a:t>The First Question</a:t>
            </a:r>
          </a:p>
        </p:txBody>
      </p:sp>
      <p:sp>
        <p:nvSpPr>
          <p:cNvPr id="25604" name="Text Box 8"/>
          <p:cNvSpPr txBox="1">
            <a:spLocks noChangeArrowheads="1"/>
          </p:cNvSpPr>
          <p:nvPr/>
        </p:nvSpPr>
        <p:spPr bwMode="auto">
          <a:xfrm>
            <a:off x="609600" y="6324600"/>
            <a:ext cx="6553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a:p>
            <a:pPr>
              <a:spcBef>
                <a:spcPct val="50000"/>
              </a:spcBef>
            </a:pPr>
            <a:endParaRPr lang="en-US" altLang="en-US"/>
          </a:p>
        </p:txBody>
      </p:sp>
      <p:sp>
        <p:nvSpPr>
          <p:cNvPr id="25605" name="Text Box 9"/>
          <p:cNvSpPr txBox="1">
            <a:spLocks noChangeArrowheads="1"/>
          </p:cNvSpPr>
          <p:nvPr/>
        </p:nvSpPr>
        <p:spPr bwMode="auto">
          <a:xfrm>
            <a:off x="609600" y="6427788"/>
            <a:ext cx="807720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
        <p:nvSpPr>
          <p:cNvPr id="25606" name="Text Box 11"/>
          <p:cNvSpPr txBox="1">
            <a:spLocks noChangeArrowheads="1"/>
          </p:cNvSpPr>
          <p:nvPr/>
        </p:nvSpPr>
        <p:spPr bwMode="auto">
          <a:xfrm>
            <a:off x="533400" y="6316663"/>
            <a:ext cx="71628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r>
              <a:rPr lang="en-US" altLang="en-US">
                <a:hlinkClick r:id="rId3"/>
              </a:rPr>
              <a:t>  </a:t>
            </a:r>
            <a:endParaRPr lang="en-US" altLang="en-US"/>
          </a:p>
          <a:p>
            <a:pPr>
              <a:spcBef>
                <a:spcPct val="50000"/>
              </a:spcBef>
            </a:pPr>
            <a:endParaRPr lang="en-US" altLang="en-US"/>
          </a:p>
        </p:txBody>
      </p:sp>
      <p:sp>
        <p:nvSpPr>
          <p:cNvPr id="25607" name="Footer Placeholder 6"/>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Effect transition="in" filter="blinds(horizontal)">
                                      <p:cBhvr>
                                        <p:cTn id="7" dur="500"/>
                                        <p:tgtEl>
                                          <p:spTgt spid="61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2027238"/>
            <a:ext cx="8229600" cy="5059362"/>
          </a:xfrm>
        </p:spPr>
        <p:txBody>
          <a:bodyPr/>
          <a:lstStyle/>
          <a:p>
            <a:pPr algn="just" eaLnBrk="1" hangingPunct="1">
              <a:lnSpc>
                <a:spcPct val="90000"/>
              </a:lnSpc>
            </a:pPr>
            <a:r>
              <a:rPr lang="en-US" altLang="en-US" sz="2400" b="1" smtClean="0">
                <a:latin typeface="Franklin Gothic Book" pitchFamily="34" charset="0"/>
                <a:ea typeface="ＭＳ Ｐゴシック" pitchFamily="34" charset="-128"/>
              </a:rPr>
              <a:t>Them:</a:t>
            </a:r>
            <a:r>
              <a:rPr lang="en-US" altLang="en-US" sz="2400" smtClean="0">
                <a:latin typeface="Franklin Gothic Book" pitchFamily="34" charset="0"/>
                <a:ea typeface="ＭＳ Ｐゴシック" pitchFamily="34" charset="-128"/>
              </a:rPr>
              <a:t> </a:t>
            </a:r>
            <a:r>
              <a:rPr lang="en-US" altLang="en-US" sz="2400" b="1" smtClean="0">
                <a:latin typeface="Franklin Gothic Book" pitchFamily="34" charset="0"/>
                <a:ea typeface="ＭＳ Ｐゴシック" pitchFamily="34" charset="-128"/>
              </a:rPr>
              <a:t>Tell me about yourself</a:t>
            </a:r>
          </a:p>
          <a:p>
            <a:pPr algn="just" eaLnBrk="1" hangingPunct="1">
              <a:lnSpc>
                <a:spcPct val="90000"/>
              </a:lnSpc>
            </a:pPr>
            <a:endParaRPr lang="en-US" altLang="en-US" sz="2400" b="1" smtClean="0">
              <a:latin typeface="Franklin Gothic Book" pitchFamily="34" charset="0"/>
              <a:ea typeface="ＭＳ Ｐゴシック" pitchFamily="34" charset="-128"/>
            </a:endParaRPr>
          </a:p>
          <a:p>
            <a:pPr algn="just" eaLnBrk="1" hangingPunct="1">
              <a:lnSpc>
                <a:spcPct val="90000"/>
              </a:lnSpc>
            </a:pPr>
            <a:r>
              <a:rPr lang="en-US" altLang="en-US" sz="2400" b="1" smtClean="0">
                <a:latin typeface="Franklin Gothic Book" pitchFamily="34" charset="0"/>
                <a:ea typeface="ＭＳ Ｐゴシック" pitchFamily="34" charset="-128"/>
              </a:rPr>
              <a:t>You: Answer and pause at the end and ask, </a:t>
            </a:r>
            <a:r>
              <a:rPr lang="ja-JP" altLang="en-US" sz="2400" b="1" i="1" smtClean="0">
                <a:latin typeface="Franklin Gothic Book" pitchFamily="34" charset="0"/>
              </a:rPr>
              <a:t>“</a:t>
            </a:r>
            <a:r>
              <a:rPr lang="en-US" altLang="ja-JP" sz="2400" b="1" i="1" smtClean="0">
                <a:latin typeface="Franklin Gothic Book" pitchFamily="34" charset="0"/>
              </a:rPr>
              <a:t>From your experience, what are the two or three most important things you</a:t>
            </a:r>
            <a:r>
              <a:rPr lang="ja-JP" altLang="en-US" sz="2400" b="1" i="1" smtClean="0">
                <a:latin typeface="Franklin Gothic Book" pitchFamily="34" charset="0"/>
              </a:rPr>
              <a:t>’</a:t>
            </a:r>
            <a:r>
              <a:rPr lang="en-US" altLang="ja-JP" sz="2400" b="1" i="1" smtClean="0">
                <a:latin typeface="Franklin Gothic Book" pitchFamily="34" charset="0"/>
              </a:rPr>
              <a:t>re looking for in the ideal candidate.</a:t>
            </a:r>
            <a:r>
              <a:rPr lang="ja-JP" altLang="en-US" sz="2400" b="1" i="1" smtClean="0">
                <a:latin typeface="Franklin Gothic Book" pitchFamily="34" charset="0"/>
              </a:rPr>
              <a:t>”</a:t>
            </a:r>
            <a:endParaRPr lang="en-US" altLang="ja-JP" sz="2400" b="1" i="1" smtClean="0">
              <a:latin typeface="Franklin Gothic Book" pitchFamily="34" charset="0"/>
            </a:endParaRPr>
          </a:p>
          <a:p>
            <a:pPr algn="just" eaLnBrk="1" hangingPunct="1">
              <a:lnSpc>
                <a:spcPct val="90000"/>
              </a:lnSpc>
            </a:pPr>
            <a:endParaRPr lang="en-US" altLang="en-US" sz="2400" b="1" i="1" smtClean="0">
              <a:latin typeface="Franklin Gothic Book" pitchFamily="34" charset="0"/>
              <a:ea typeface="ＭＳ Ｐゴシック" pitchFamily="34" charset="-128"/>
            </a:endParaRPr>
          </a:p>
          <a:p>
            <a:pPr algn="just" eaLnBrk="1" hangingPunct="1">
              <a:lnSpc>
                <a:spcPct val="90000"/>
              </a:lnSpc>
            </a:pPr>
            <a:r>
              <a:rPr lang="en-US" altLang="en-US" sz="2400" b="1" smtClean="0">
                <a:latin typeface="Franklin Gothic Book" pitchFamily="34" charset="0"/>
                <a:ea typeface="ＭＳ Ｐゴシック" pitchFamily="34" charset="-128"/>
              </a:rPr>
              <a:t>Them: Someone with A, B, and C</a:t>
            </a:r>
          </a:p>
          <a:p>
            <a:pPr algn="just" eaLnBrk="1" hangingPunct="1">
              <a:lnSpc>
                <a:spcPct val="90000"/>
              </a:lnSpc>
              <a:buFont typeface="Wingdings" pitchFamily="2" charset="2"/>
              <a:buNone/>
            </a:pPr>
            <a:endParaRPr lang="en-US" altLang="en-US" sz="2400" b="1" smtClean="0">
              <a:latin typeface="Franklin Gothic Book" pitchFamily="34" charset="0"/>
              <a:ea typeface="ＭＳ Ｐゴシック" pitchFamily="34" charset="-128"/>
            </a:endParaRPr>
          </a:p>
          <a:p>
            <a:pPr algn="just" eaLnBrk="1" hangingPunct="1">
              <a:lnSpc>
                <a:spcPct val="90000"/>
              </a:lnSpc>
            </a:pPr>
            <a:r>
              <a:rPr lang="en-US" altLang="en-US" sz="2400" b="1" smtClean="0">
                <a:latin typeface="Franklin Gothic Book" pitchFamily="34" charset="0"/>
                <a:ea typeface="ＭＳ Ｐゴシック" pitchFamily="34" charset="-128"/>
              </a:rPr>
              <a:t>You: </a:t>
            </a:r>
            <a:r>
              <a:rPr lang="ja-JP" altLang="en-US" sz="2400" b="1" i="1" smtClean="0">
                <a:latin typeface="Franklin Gothic Book" pitchFamily="34" charset="0"/>
              </a:rPr>
              <a:t>“</a:t>
            </a:r>
            <a:r>
              <a:rPr lang="en-US" altLang="ja-JP" sz="2400" b="1" i="1" smtClean="0">
                <a:latin typeface="Franklin Gothic Book" pitchFamily="34" charset="0"/>
              </a:rPr>
              <a:t>Interesting.  Those are all areas I regard as strengths.  Could I take a minute or two and tell you about myself in regard to those things?</a:t>
            </a:r>
            <a:r>
              <a:rPr lang="ja-JP" altLang="en-US" sz="2400" b="1" i="1" smtClean="0">
                <a:latin typeface="Franklin Gothic Book" pitchFamily="34" charset="0"/>
              </a:rPr>
              <a:t>”</a:t>
            </a:r>
            <a:endParaRPr lang="en-US" altLang="en-US" sz="2400" b="1" i="1" smtClean="0">
              <a:latin typeface="Franklin Gothic Book" pitchFamily="34" charset="0"/>
              <a:ea typeface="ＭＳ Ｐゴシック" pitchFamily="34" charset="-128"/>
            </a:endParaRPr>
          </a:p>
        </p:txBody>
      </p:sp>
      <p:sp>
        <p:nvSpPr>
          <p:cNvPr id="22530" name="Rectangle 2"/>
          <p:cNvSpPr>
            <a:spLocks noGrp="1" noRot="1" noChangeArrowheads="1"/>
          </p:cNvSpPr>
          <p:nvPr>
            <p:ph type="title"/>
          </p:nvPr>
        </p:nvSpPr>
        <p:spPr/>
        <p:txBody>
          <a:bodyPr/>
          <a:lstStyle/>
          <a:p>
            <a:pPr eaLnBrk="1" fontAlgn="auto" hangingPunct="1">
              <a:spcAft>
                <a:spcPts val="0"/>
              </a:spcAft>
              <a:defRPr/>
            </a:pPr>
            <a:r>
              <a:rPr lang="en-US" dirty="0" smtClean="0">
                <a:ea typeface="ＭＳ Ｐゴシック" pitchFamily="1" charset="-128"/>
              </a:rPr>
              <a:t>Try this</a:t>
            </a:r>
          </a:p>
        </p:txBody>
      </p:sp>
      <p:sp>
        <p:nvSpPr>
          <p:cNvPr id="26628"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075"/>
          <p:cNvSpPr>
            <a:spLocks noGrp="1" noChangeArrowheads="1"/>
          </p:cNvSpPr>
          <p:nvPr>
            <p:ph idx="1"/>
          </p:nvPr>
        </p:nvSpPr>
        <p:spPr>
          <a:xfrm>
            <a:off x="304800" y="2286000"/>
            <a:ext cx="8534400" cy="4114800"/>
          </a:xfrm>
        </p:spPr>
        <p:txBody>
          <a:bodyPr>
            <a:normAutofit/>
          </a:bodyPr>
          <a:lstStyle/>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is the most important thing you want them to know about you?</a:t>
            </a:r>
          </a:p>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is the second most important thing I want them to know about me? </a:t>
            </a:r>
          </a:p>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are the key selling points/accomplishments that prove the first two statements?</a:t>
            </a:r>
          </a:p>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separates you from the competition?</a:t>
            </a:r>
          </a:p>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are some other selling points?</a:t>
            </a:r>
          </a:p>
          <a:p>
            <a:pPr marL="274320" indent="-274320" eaLnBrk="1" fontAlgn="auto" hangingPunct="1">
              <a:lnSpc>
                <a:spcPct val="90000"/>
              </a:lnSpc>
              <a:spcBef>
                <a:spcPts val="580"/>
              </a:spcBef>
              <a:spcAft>
                <a:spcPts val="0"/>
              </a:spcAft>
              <a:buFont typeface="Wingdings 2"/>
              <a:buChar char=""/>
              <a:defRPr/>
            </a:pPr>
            <a:r>
              <a:rPr lang="en-US" sz="2400" dirty="0" smtClean="0">
                <a:latin typeface="+mj-lt"/>
              </a:rPr>
              <a:t>What objections might they have and how are you going to overcome them?</a:t>
            </a:r>
          </a:p>
          <a:p>
            <a:pPr marL="274320" indent="-274320" eaLnBrk="1" fontAlgn="auto" hangingPunct="1">
              <a:lnSpc>
                <a:spcPct val="90000"/>
              </a:lnSpc>
              <a:spcBef>
                <a:spcPts val="580"/>
              </a:spcBef>
              <a:spcAft>
                <a:spcPts val="0"/>
              </a:spcAft>
              <a:buFont typeface="Wingdings" pitchFamily="2" charset="2"/>
              <a:buNone/>
              <a:defRPr/>
            </a:pPr>
            <a:endParaRPr lang="en-US" sz="2400" dirty="0" smtClean="0"/>
          </a:p>
        </p:txBody>
      </p:sp>
      <p:sp>
        <p:nvSpPr>
          <p:cNvPr id="23554" name="Rectangle 3074"/>
          <p:cNvSpPr>
            <a:spLocks noGrp="1" noRot="1" noChangeArrowheads="1"/>
          </p:cNvSpPr>
          <p:nvPr>
            <p:ph type="title"/>
          </p:nvPr>
        </p:nvSpPr>
        <p:spPr>
          <a:xfrm>
            <a:off x="317500" y="92075"/>
            <a:ext cx="8637588" cy="1431925"/>
          </a:xfrm>
        </p:spPr>
        <p:txBody>
          <a:bodyPr/>
          <a:lstStyle/>
          <a:p>
            <a:pPr algn="ctr" eaLnBrk="1" fontAlgn="auto" hangingPunct="1">
              <a:spcAft>
                <a:spcPts val="0"/>
              </a:spcAft>
              <a:defRPr/>
            </a:pPr>
            <a:r>
              <a:rPr lang="en-US" dirty="0" smtClean="0">
                <a:ea typeface="ＭＳ Ｐゴシック" pitchFamily="1" charset="-128"/>
              </a:rPr>
              <a:t>Developing Your </a:t>
            </a:r>
            <a:br>
              <a:rPr lang="en-US" dirty="0" smtClean="0">
                <a:ea typeface="ＭＳ Ｐゴシック" pitchFamily="1" charset="-128"/>
              </a:rPr>
            </a:br>
            <a:r>
              <a:rPr lang="en-US" dirty="0" smtClean="0">
                <a:ea typeface="ＭＳ Ｐゴシック" pitchFamily="1" charset="-128"/>
              </a:rPr>
              <a:t>90 Second-Two Minute Pitch</a:t>
            </a:r>
          </a:p>
        </p:txBody>
      </p:sp>
      <p:sp>
        <p:nvSpPr>
          <p:cNvPr id="27652"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762000" y="1676400"/>
            <a:ext cx="7696200" cy="4724400"/>
          </a:xfrm>
        </p:spPr>
        <p:txBody>
          <a:bodyPr>
            <a:normAutofit/>
          </a:bodyPr>
          <a:lstStyle/>
          <a:p>
            <a:pPr marL="274320" indent="-274320" algn="just" eaLnBrk="1" fontAlgn="auto" hangingPunct="1">
              <a:spcBef>
                <a:spcPts val="580"/>
              </a:spcBef>
              <a:spcAft>
                <a:spcPts val="0"/>
              </a:spcAft>
              <a:buFont typeface="Wingdings 2"/>
              <a:buChar char=""/>
              <a:defRPr/>
            </a:pPr>
            <a:r>
              <a:rPr lang="en-US" sz="2800" dirty="0" smtClean="0">
                <a:latin typeface="+mj-lt"/>
              </a:rPr>
              <a:t>A woman brought her large dog to the interview.</a:t>
            </a:r>
          </a:p>
          <a:p>
            <a:pPr marL="274320" indent="-274320" algn="just" eaLnBrk="1" fontAlgn="auto" hangingPunct="1">
              <a:spcBef>
                <a:spcPts val="580"/>
              </a:spcBef>
              <a:spcAft>
                <a:spcPts val="0"/>
              </a:spcAft>
              <a:buFont typeface="Wingdings 2"/>
              <a:buChar char=""/>
              <a:defRPr/>
            </a:pPr>
            <a:r>
              <a:rPr lang="en-US" sz="2800" dirty="0" smtClean="0">
                <a:latin typeface="+mj-lt"/>
              </a:rPr>
              <a:t>A man interrupted the interview to phone his therapist for advice on how to answer one of the questions.</a:t>
            </a:r>
          </a:p>
          <a:p>
            <a:pPr marL="274320" indent="-274320" algn="just" eaLnBrk="1" fontAlgn="auto" hangingPunct="1">
              <a:spcBef>
                <a:spcPts val="580"/>
              </a:spcBef>
              <a:spcAft>
                <a:spcPts val="0"/>
              </a:spcAft>
              <a:buFont typeface="Wingdings 2"/>
              <a:buChar char=""/>
              <a:defRPr/>
            </a:pPr>
            <a:r>
              <a:rPr lang="en-US" sz="2800" dirty="0" smtClean="0">
                <a:latin typeface="+mj-lt"/>
              </a:rPr>
              <a:t>A man pulled out a camera and took a picture of the interviewer.  He said he collected photos of everyone who interviewed him.</a:t>
            </a:r>
          </a:p>
        </p:txBody>
      </p:sp>
      <p:sp>
        <p:nvSpPr>
          <p:cNvPr id="7170" name="Rectangle 2"/>
          <p:cNvSpPr>
            <a:spLocks noGrp="1" noRot="1" noChangeArrowheads="1"/>
          </p:cNvSpPr>
          <p:nvPr>
            <p:ph type="title"/>
          </p:nvPr>
        </p:nvSpPr>
        <p:spPr>
          <a:xfrm>
            <a:off x="317500" y="457200"/>
            <a:ext cx="8637588" cy="762000"/>
          </a:xfrm>
        </p:spPr>
        <p:txBody>
          <a:bodyPr>
            <a:normAutofit fontScale="90000"/>
          </a:bodyPr>
          <a:lstStyle/>
          <a:p>
            <a:pPr eaLnBrk="1" fontAlgn="auto" hangingPunct="1">
              <a:spcAft>
                <a:spcPts val="0"/>
              </a:spcAft>
              <a:defRPr/>
            </a:pPr>
            <a:r>
              <a:rPr lang="en-US" dirty="0" smtClean="0">
                <a:ea typeface="ＭＳ Ｐゴシック" pitchFamily="1" charset="-128"/>
              </a:rPr>
              <a:t>These things actually happened at an interview:</a:t>
            </a:r>
          </a:p>
        </p:txBody>
      </p:sp>
      <p:sp>
        <p:nvSpPr>
          <p:cNvPr id="10244" name="Footer Placeholder 3"/>
          <p:cNvSpPr>
            <a:spLocks noGrp="1"/>
          </p:cNvSpPr>
          <p:nvPr>
            <p:ph type="ftr" sz="quarter" idx="11"/>
          </p:nvPr>
        </p:nvSpPr>
        <p:spPr bwMode="auto">
          <a:xfrm>
            <a:off x="5029200" y="6492875"/>
            <a:ext cx="411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609600" y="1908175"/>
            <a:ext cx="7772400" cy="4141788"/>
          </a:xfrm>
        </p:spPr>
        <p:txBody>
          <a:bodyPr/>
          <a:lstStyle/>
          <a:p>
            <a:pPr eaLnBrk="1" hangingPunct="1">
              <a:lnSpc>
                <a:spcPct val="90000"/>
              </a:lnSpc>
            </a:pPr>
            <a:r>
              <a:rPr lang="en-US" altLang="en-US" sz="2800" smtClean="0">
                <a:latin typeface="Franklin Gothic Medium" pitchFamily="34" charset="0"/>
                <a:ea typeface="ＭＳ Ｐゴシック" pitchFamily="34" charset="-128"/>
              </a:rPr>
              <a:t>A kind of show and tell about the things you</a:t>
            </a:r>
            <a:r>
              <a:rPr lang="ja-JP" altLang="en-US" sz="2800" smtClean="0">
                <a:latin typeface="Franklin Gothic Medium" pitchFamily="34" charset="0"/>
              </a:rPr>
              <a:t>’</a:t>
            </a:r>
            <a:r>
              <a:rPr lang="en-US" altLang="ja-JP" sz="2800" smtClean="0">
                <a:latin typeface="Franklin Gothic Medium" pitchFamily="34" charset="0"/>
              </a:rPr>
              <a:t>ve done relevant to the position:  certificates, samples of your writing, brochures you developed, formal letters of commendation, notes thanking you for something you did, etc…</a:t>
            </a:r>
          </a:p>
          <a:p>
            <a:pPr eaLnBrk="1" hangingPunct="1">
              <a:lnSpc>
                <a:spcPct val="90000"/>
              </a:lnSpc>
            </a:pPr>
            <a:r>
              <a:rPr lang="en-US" altLang="en-US" sz="2800" smtClean="0">
                <a:latin typeface="Franklin Gothic Medium" pitchFamily="34" charset="0"/>
                <a:ea typeface="ＭＳ Ｐゴシック" pitchFamily="34" charset="-128"/>
              </a:rPr>
              <a:t>Done in a quality manner</a:t>
            </a:r>
          </a:p>
          <a:p>
            <a:pPr eaLnBrk="1" hangingPunct="1">
              <a:lnSpc>
                <a:spcPct val="90000"/>
              </a:lnSpc>
            </a:pPr>
            <a:r>
              <a:rPr lang="en-US" altLang="en-US" sz="2800" smtClean="0">
                <a:latin typeface="Franklin Gothic Medium" pitchFamily="34" charset="0"/>
                <a:ea typeface="ＭＳ Ｐゴシック" pitchFamily="34" charset="-128"/>
              </a:rPr>
              <a:t>Use it during the interview and/or leave it behind when you leave</a:t>
            </a:r>
          </a:p>
          <a:p>
            <a:pPr eaLnBrk="1" hangingPunct="1">
              <a:lnSpc>
                <a:spcPct val="90000"/>
              </a:lnSpc>
            </a:pPr>
            <a:r>
              <a:rPr lang="en-US" altLang="en-US" sz="2800" smtClean="0">
                <a:latin typeface="Franklin Gothic Medium" pitchFamily="34" charset="0"/>
                <a:ea typeface="ＭＳ Ｐゴシック" pitchFamily="34" charset="-128"/>
              </a:rPr>
              <a:t>Reduces your nervousness</a:t>
            </a:r>
          </a:p>
        </p:txBody>
      </p:sp>
      <p:sp>
        <p:nvSpPr>
          <p:cNvPr id="24578" name="Rectangle 2"/>
          <p:cNvSpPr>
            <a:spLocks noGrp="1" noRot="1" noChangeArrowheads="1"/>
          </p:cNvSpPr>
          <p:nvPr>
            <p:ph type="title"/>
          </p:nvPr>
        </p:nvSpPr>
        <p:spPr>
          <a:xfrm>
            <a:off x="506413" y="381000"/>
            <a:ext cx="8637587" cy="762000"/>
          </a:xfrm>
        </p:spPr>
        <p:txBody>
          <a:bodyPr/>
          <a:lstStyle/>
          <a:p>
            <a:pPr eaLnBrk="1" fontAlgn="auto" hangingPunct="1">
              <a:spcAft>
                <a:spcPts val="0"/>
              </a:spcAft>
              <a:defRPr/>
            </a:pPr>
            <a:r>
              <a:rPr lang="en-US" smtClean="0">
                <a:ea typeface="ＭＳ Ｐゴシック" pitchFamily="1" charset="-128"/>
              </a:rPr>
              <a:t>A Portfolio ?</a:t>
            </a:r>
          </a:p>
        </p:txBody>
      </p:sp>
      <p:sp>
        <p:nvSpPr>
          <p:cNvPr id="28676"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a:xfrm>
            <a:off x="228600" y="1295400"/>
            <a:ext cx="6477000" cy="4495800"/>
          </a:xfrm>
        </p:spPr>
        <p:txBody>
          <a:bodyPr>
            <a:normAutofit/>
          </a:bodyPr>
          <a:lstStyle/>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Writing Samples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Training certificates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MS Project spreadsheets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Letters of Recommendation</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Detailed Project Descriptions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Performance Appraisal Excerpts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Examples of Best Work performed</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Graphs or Charts documenting success</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Awards and Certificates of Achievement</a:t>
            </a:r>
          </a:p>
          <a:p>
            <a:pPr marL="274320" indent="-274320" eaLnBrk="1" fontAlgn="auto" hangingPunct="1">
              <a:lnSpc>
                <a:spcPct val="80000"/>
              </a:lnSpc>
              <a:spcBef>
                <a:spcPts val="580"/>
              </a:spcBef>
              <a:spcAft>
                <a:spcPts val="0"/>
              </a:spcAft>
              <a:buFont typeface="Wingdings 2"/>
              <a:buChar char=""/>
              <a:defRPr/>
            </a:pPr>
            <a:r>
              <a:rPr lang="en-US" sz="2400" dirty="0" smtClean="0">
                <a:latin typeface="+mj-lt"/>
              </a:rPr>
              <a:t>Commendations by customers or direct reports</a:t>
            </a:r>
          </a:p>
        </p:txBody>
      </p:sp>
      <p:sp>
        <p:nvSpPr>
          <p:cNvPr id="25602" name="Rectangle 2"/>
          <p:cNvSpPr>
            <a:spLocks noGrp="1" noRot="1" noChangeArrowheads="1"/>
          </p:cNvSpPr>
          <p:nvPr>
            <p:ph type="title"/>
          </p:nvPr>
        </p:nvSpPr>
        <p:spPr/>
        <p:txBody>
          <a:bodyPr/>
          <a:lstStyle/>
          <a:p>
            <a:pPr eaLnBrk="1" fontAlgn="auto" hangingPunct="1">
              <a:spcAft>
                <a:spcPts val="0"/>
              </a:spcAft>
              <a:defRPr/>
            </a:pPr>
            <a:r>
              <a:rPr lang="en-US" dirty="0" smtClean="0">
                <a:ea typeface="ＭＳ Ｐゴシック" pitchFamily="1" charset="-128"/>
              </a:rPr>
              <a:t>Possible Portfolio Items</a:t>
            </a:r>
          </a:p>
        </p:txBody>
      </p:sp>
      <p:pic>
        <p:nvPicPr>
          <p:cNvPr id="29700" name="Picture 4" descr="C:\Documents and Settings\506410\Local Settings\Temporary Internet Files\Content.IE5\X11FS2LH\MP90038522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85800"/>
            <a:ext cx="157003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7"/>
          <p:cNvSpPr>
            <a:spLocks noGrp="1" noChangeArrowheads="1"/>
          </p:cNvSpPr>
          <p:nvPr>
            <p:ph idx="1"/>
          </p:nvPr>
        </p:nvSpPr>
        <p:spPr>
          <a:xfrm>
            <a:off x="838200" y="1905000"/>
            <a:ext cx="7315200" cy="4953000"/>
          </a:xfrm>
        </p:spPr>
        <p:txBody>
          <a:bodyPr/>
          <a:lstStyle/>
          <a:p>
            <a:pPr eaLnBrk="1" hangingPunct="1"/>
            <a:r>
              <a:rPr lang="en-US" altLang="en-US" smtClean="0">
                <a:latin typeface="Franklin Gothic Medium" pitchFamily="34" charset="0"/>
                <a:ea typeface="ＭＳ Ｐゴシック" pitchFamily="34" charset="-128"/>
              </a:rPr>
              <a:t>These are questions designed to draw out how you are likely to respond to situations once you are on the job, i.e. </a:t>
            </a:r>
            <a:r>
              <a:rPr lang="en-US" altLang="en-US" i="1" smtClean="0">
                <a:latin typeface="Franklin Gothic Medium" pitchFamily="34" charset="0"/>
                <a:ea typeface="ＭＳ Ｐゴシック" pitchFamily="34" charset="-128"/>
              </a:rPr>
              <a:t>do you have the requisite competency</a:t>
            </a:r>
          </a:p>
          <a:p>
            <a:pPr eaLnBrk="1" hangingPunct="1">
              <a:buFont typeface="Wingdings" pitchFamily="2" charset="2"/>
              <a:buNone/>
            </a:pPr>
            <a:endParaRPr lang="en-US" altLang="ja-JP" i="1" smtClean="0">
              <a:latin typeface="Franklin Gothic Medium" pitchFamily="34" charset="0"/>
            </a:endParaRPr>
          </a:p>
          <a:p>
            <a:pPr eaLnBrk="1" hangingPunct="1">
              <a:buFont typeface="Wingdings" pitchFamily="2" charset="2"/>
              <a:buNone/>
            </a:pPr>
            <a:r>
              <a:rPr lang="ja-JP" altLang="en-US" i="1" smtClean="0">
                <a:latin typeface="Franklin Gothic Medium" pitchFamily="34" charset="0"/>
              </a:rPr>
              <a:t>“</a:t>
            </a:r>
            <a:r>
              <a:rPr lang="en-US" altLang="ja-JP" i="1" smtClean="0">
                <a:latin typeface="Franklin Gothic Medium" pitchFamily="34" charset="0"/>
              </a:rPr>
              <a:t>Tell me</a:t>
            </a:r>
            <a:r>
              <a:rPr lang="en-US" altLang="ja-JP" smtClean="0">
                <a:latin typeface="Franklin Gothic Medium" pitchFamily="34" charset="0"/>
              </a:rPr>
              <a:t> </a:t>
            </a:r>
            <a:r>
              <a:rPr lang="en-US" altLang="ja-JP" i="1" smtClean="0">
                <a:latin typeface="Franklin Gothic Medium" pitchFamily="34" charset="0"/>
              </a:rPr>
              <a:t>about a time when…</a:t>
            </a:r>
            <a:r>
              <a:rPr lang="ja-JP" altLang="en-US" i="1" smtClean="0">
                <a:latin typeface="Franklin Gothic Medium" pitchFamily="34" charset="0"/>
              </a:rPr>
              <a:t>”</a:t>
            </a:r>
            <a:r>
              <a:rPr lang="en-US" altLang="ja-JP" i="1" smtClean="0">
                <a:latin typeface="Franklin Gothic Medium" pitchFamily="34" charset="0"/>
              </a:rPr>
              <a:t>;  </a:t>
            </a:r>
            <a:r>
              <a:rPr lang="ja-JP" altLang="en-US" i="1" smtClean="0">
                <a:latin typeface="Franklin Gothic Medium" pitchFamily="34" charset="0"/>
              </a:rPr>
              <a:t>“</a:t>
            </a:r>
            <a:r>
              <a:rPr lang="en-US" altLang="ja-JP" i="1" smtClean="0">
                <a:latin typeface="Franklin Gothic Medium" pitchFamily="34" charset="0"/>
              </a:rPr>
              <a:t>What</a:t>
            </a:r>
            <a:r>
              <a:rPr lang="en-US" altLang="ja-JP" smtClean="0">
                <a:latin typeface="Franklin Gothic Medium" pitchFamily="34" charset="0"/>
              </a:rPr>
              <a:t> </a:t>
            </a:r>
            <a:r>
              <a:rPr lang="en-US" altLang="ja-JP" i="1" smtClean="0">
                <a:latin typeface="Franklin Gothic Medium" pitchFamily="34" charset="0"/>
              </a:rPr>
              <a:t>would you do if…</a:t>
            </a:r>
            <a:r>
              <a:rPr lang="ja-JP" altLang="en-US" i="1" smtClean="0">
                <a:latin typeface="Franklin Gothic Medium" pitchFamily="34" charset="0"/>
              </a:rPr>
              <a:t>”</a:t>
            </a:r>
            <a:r>
              <a:rPr lang="en-US" altLang="ja-JP" i="1" smtClean="0">
                <a:latin typeface="Franklin Gothic Medium" pitchFamily="34" charset="0"/>
              </a:rPr>
              <a:t>    </a:t>
            </a:r>
            <a:endParaRPr lang="en-US" altLang="en-US" i="1" smtClean="0">
              <a:latin typeface="Franklin Gothic Medium" pitchFamily="34" charset="0"/>
              <a:ea typeface="ＭＳ Ｐゴシック" pitchFamily="34" charset="-128"/>
            </a:endParaRPr>
          </a:p>
        </p:txBody>
      </p:sp>
      <p:sp>
        <p:nvSpPr>
          <p:cNvPr id="26626" name="Rectangle 1026"/>
          <p:cNvSpPr>
            <a:spLocks noGrp="1" noRot="1" noChangeArrowheads="1"/>
          </p:cNvSpPr>
          <p:nvPr>
            <p:ph type="title"/>
          </p:nvPr>
        </p:nvSpPr>
        <p:spPr>
          <a:xfrm>
            <a:off x="317500" y="549275"/>
            <a:ext cx="8637588" cy="1431925"/>
          </a:xfrm>
        </p:spPr>
        <p:txBody>
          <a:bodyPr/>
          <a:lstStyle/>
          <a:p>
            <a:pPr eaLnBrk="1" fontAlgn="auto" hangingPunct="1">
              <a:spcAft>
                <a:spcPts val="0"/>
              </a:spcAft>
              <a:defRPr/>
            </a:pPr>
            <a:r>
              <a:rPr lang="en-US" sz="2900" dirty="0" smtClean="0">
                <a:ea typeface="ＭＳ Ｐゴシック" pitchFamily="1" charset="-128"/>
              </a:rPr>
              <a:t>Behavioral Questions: </a:t>
            </a:r>
            <a:r>
              <a:rPr lang="en-US" sz="2600" i="1" dirty="0" smtClean="0">
                <a:ea typeface="ＭＳ Ｐゴシック" pitchFamily="1" charset="-128"/>
              </a:rPr>
              <a:t>the cornerstone of competency based interviewing</a:t>
            </a:r>
            <a:r>
              <a:rPr lang="en-US" sz="2600" dirty="0" smtClean="0">
                <a:ea typeface="ＭＳ Ｐゴシック" pitchFamily="1" charset="-128"/>
              </a:rPr>
              <a:t/>
            </a:r>
            <a:br>
              <a:rPr lang="en-US" sz="2600" dirty="0" smtClean="0">
                <a:ea typeface="ＭＳ Ｐゴシック" pitchFamily="1" charset="-128"/>
              </a:rPr>
            </a:br>
            <a:endParaRPr lang="en-US" sz="2600" dirty="0" smtClean="0">
              <a:ea typeface="ＭＳ Ｐゴシック" pitchFamily="1" charset="-128"/>
            </a:endParaRPr>
          </a:p>
        </p:txBody>
      </p:sp>
      <p:sp>
        <p:nvSpPr>
          <p:cNvPr id="30724"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782638" y="1752600"/>
            <a:ext cx="8208962" cy="4572000"/>
          </a:xfrm>
        </p:spPr>
        <p:txBody>
          <a:bodyPr/>
          <a:lstStyle/>
          <a:p>
            <a:pPr eaLnBrk="1" hangingPunct="1">
              <a:lnSpc>
                <a:spcPct val="90000"/>
              </a:lnSpc>
            </a:pPr>
            <a:r>
              <a:rPr lang="en-US" altLang="en-US" sz="3600" smtClean="0">
                <a:latin typeface="Franklin Gothic Medium" pitchFamily="34" charset="0"/>
                <a:ea typeface="ＭＳ Ｐゴシック" pitchFamily="34" charset="-128"/>
              </a:rPr>
              <a:t>S/T-</a:t>
            </a:r>
            <a:r>
              <a:rPr lang="en-US" altLang="en-US" sz="2800" smtClean="0">
                <a:latin typeface="Franklin Gothic Medium" pitchFamily="34" charset="0"/>
                <a:ea typeface="ＭＳ Ｐゴシック" pitchFamily="34" charset="-128"/>
              </a:rPr>
              <a:t>   Situation and/or Task (paint a              	     picture for the interviewer) </a:t>
            </a:r>
          </a:p>
          <a:p>
            <a:pPr eaLnBrk="1" hangingPunct="1">
              <a:lnSpc>
                <a:spcPct val="90000"/>
              </a:lnSpc>
            </a:pPr>
            <a:r>
              <a:rPr lang="en-US" altLang="en-US" sz="3600" smtClean="0">
                <a:latin typeface="Franklin Gothic Medium" pitchFamily="34" charset="0"/>
                <a:ea typeface="ＭＳ Ｐゴシック" pitchFamily="34" charset="-128"/>
              </a:rPr>
              <a:t>A-</a:t>
            </a:r>
            <a:r>
              <a:rPr lang="en-US" altLang="en-US" sz="2800" smtClean="0">
                <a:latin typeface="Franklin Gothic Medium" pitchFamily="34" charset="0"/>
                <a:ea typeface="ＭＳ Ｐゴシック" pitchFamily="34" charset="-128"/>
              </a:rPr>
              <a:t>  Action (what did you actually do)</a:t>
            </a:r>
          </a:p>
          <a:p>
            <a:pPr eaLnBrk="1" hangingPunct="1">
              <a:lnSpc>
                <a:spcPct val="90000"/>
              </a:lnSpc>
            </a:pPr>
            <a:r>
              <a:rPr lang="en-US" altLang="en-US" sz="3600" smtClean="0">
                <a:latin typeface="Franklin Gothic Medium" pitchFamily="34" charset="0"/>
                <a:ea typeface="ＭＳ Ｐゴシック" pitchFamily="34" charset="-128"/>
              </a:rPr>
              <a:t>R-</a:t>
            </a:r>
            <a:r>
              <a:rPr lang="en-US" altLang="en-US" sz="2800" smtClean="0">
                <a:latin typeface="Franklin Gothic Medium" pitchFamily="34" charset="0"/>
                <a:ea typeface="ＭＳ Ｐゴシック" pitchFamily="34" charset="-128"/>
              </a:rPr>
              <a:t>  Result (what was the outcome </a:t>
            </a:r>
          </a:p>
          <a:p>
            <a:pPr eaLnBrk="1" hangingPunct="1">
              <a:lnSpc>
                <a:spcPct val="90000"/>
              </a:lnSpc>
              <a:buFont typeface="Wingdings" pitchFamily="2" charset="2"/>
              <a:buNone/>
            </a:pPr>
            <a:r>
              <a:rPr lang="en-US" altLang="en-US" sz="2800" smtClean="0">
                <a:latin typeface="Franklin Gothic Medium" pitchFamily="34" charset="0"/>
                <a:ea typeface="ＭＳ Ｐゴシック" pitchFamily="34" charset="-128"/>
              </a:rPr>
              <a:t>     of your actions)</a:t>
            </a:r>
          </a:p>
          <a:p>
            <a:pPr eaLnBrk="1" hangingPunct="1">
              <a:lnSpc>
                <a:spcPct val="90000"/>
              </a:lnSpc>
              <a:buFont typeface="Wingdings" pitchFamily="2" charset="2"/>
              <a:buNone/>
            </a:pPr>
            <a:endParaRPr lang="en-US" altLang="en-US" sz="2400" i="1" smtClean="0">
              <a:latin typeface="Franklin Gothic Medium" pitchFamily="34" charset="0"/>
              <a:ea typeface="ＭＳ Ｐゴシック" pitchFamily="34" charset="-128"/>
              <a:cs typeface="Times New Roman" pitchFamily="18" charset="0"/>
            </a:endParaRPr>
          </a:p>
          <a:p>
            <a:pPr algn="just" eaLnBrk="1" hangingPunct="1">
              <a:lnSpc>
                <a:spcPct val="90000"/>
              </a:lnSpc>
              <a:buFont typeface="Wingdings" pitchFamily="2" charset="2"/>
              <a:buNone/>
            </a:pPr>
            <a:r>
              <a:rPr lang="en-US" altLang="en-US" sz="2400" i="1" smtClean="0">
                <a:latin typeface="Franklin Gothic Medium" pitchFamily="34" charset="0"/>
                <a:ea typeface="ＭＳ Ｐゴシック" pitchFamily="34" charset="-128"/>
                <a:cs typeface="Times New Roman" pitchFamily="18" charset="0"/>
              </a:rPr>
              <a:t>►</a:t>
            </a:r>
            <a:r>
              <a:rPr lang="en-US" altLang="en-US" sz="2400" i="1" smtClean="0">
                <a:latin typeface="Franklin Gothic Medium" pitchFamily="34" charset="0"/>
                <a:ea typeface="ＭＳ Ｐゴシック" pitchFamily="34" charset="-128"/>
              </a:rPr>
              <a:t> Tell me about a time when you demonstrated superior   leadership skills?</a:t>
            </a:r>
          </a:p>
          <a:p>
            <a:pPr algn="just" eaLnBrk="1" hangingPunct="1">
              <a:lnSpc>
                <a:spcPct val="90000"/>
              </a:lnSpc>
              <a:buFont typeface="Wingdings" pitchFamily="2" charset="2"/>
              <a:buNone/>
            </a:pPr>
            <a:r>
              <a:rPr lang="en-US" altLang="en-US" sz="2400" i="1" smtClean="0">
                <a:latin typeface="Franklin Gothic Medium" pitchFamily="34" charset="0"/>
                <a:ea typeface="ＭＳ Ｐゴシック" pitchFamily="34" charset="-128"/>
              </a:rPr>
              <a:t>► Can you give me an example of your problem solving  skills?</a:t>
            </a:r>
          </a:p>
          <a:p>
            <a:pPr eaLnBrk="1" hangingPunct="1">
              <a:lnSpc>
                <a:spcPct val="90000"/>
              </a:lnSpc>
            </a:pPr>
            <a:endParaRPr lang="en-US" altLang="en-US" sz="2400" i="1" smtClean="0">
              <a:ea typeface="ＭＳ Ｐゴシック" pitchFamily="34" charset="-128"/>
            </a:endParaRPr>
          </a:p>
        </p:txBody>
      </p:sp>
      <p:sp>
        <p:nvSpPr>
          <p:cNvPr id="27650" name="Rectangle 2"/>
          <p:cNvSpPr>
            <a:spLocks noGrp="1" noRot="1" noChangeArrowheads="1"/>
          </p:cNvSpPr>
          <p:nvPr>
            <p:ph type="title"/>
          </p:nvPr>
        </p:nvSpPr>
        <p:spPr>
          <a:xfrm>
            <a:off x="317500" y="52388"/>
            <a:ext cx="8637588" cy="1431925"/>
          </a:xfrm>
        </p:spPr>
        <p:txBody>
          <a:bodyPr/>
          <a:lstStyle/>
          <a:p>
            <a:pPr eaLnBrk="1" fontAlgn="auto" hangingPunct="1">
              <a:spcAft>
                <a:spcPts val="0"/>
              </a:spcAft>
              <a:defRPr/>
            </a:pPr>
            <a:r>
              <a:rPr lang="en-US" smtClean="0">
                <a:ea typeface="ＭＳ Ｐゴシック" pitchFamily="1" charset="-128"/>
              </a:rPr>
              <a:t>Successful Behavioral Answer= STAR</a:t>
            </a:r>
          </a:p>
        </p:txBody>
      </p:sp>
      <p:sp>
        <p:nvSpPr>
          <p:cNvPr id="31748"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Rectangle 3"/>
          <p:cNvSpPr>
            <a:spLocks noGrp="1" noChangeArrowheads="1"/>
          </p:cNvSpPr>
          <p:nvPr>
            <p:ph idx="1"/>
          </p:nvPr>
        </p:nvSpPr>
        <p:spPr>
          <a:xfrm>
            <a:off x="533400" y="914400"/>
            <a:ext cx="8153400" cy="5410200"/>
          </a:xfrm>
        </p:spPr>
        <p:txBody>
          <a:bodyPr/>
          <a:lstStyle/>
          <a:p>
            <a:pPr eaLnBrk="1" hangingPunct="1">
              <a:lnSpc>
                <a:spcPct val="90000"/>
              </a:lnSpc>
              <a:buFont typeface="Wingdings" pitchFamily="2" charset="2"/>
              <a:buNone/>
            </a:pPr>
            <a:r>
              <a:rPr lang="en-US" altLang="en-US" b="1" smtClean="0">
                <a:latin typeface="Franklin Gothic Medium" pitchFamily="34" charset="0"/>
                <a:ea typeface="ＭＳ Ｐゴシック" pitchFamily="34" charset="-128"/>
              </a:rPr>
              <a:t>Interviewer:</a:t>
            </a:r>
            <a:r>
              <a:rPr lang="en-US" altLang="en-US" smtClean="0">
                <a:latin typeface="Franklin Gothic Medium" pitchFamily="34" charset="0"/>
                <a:ea typeface="ＭＳ Ｐゴシック" pitchFamily="34" charset="-128"/>
              </a:rPr>
              <a:t>  Can you tell me about a time when you had a disagreement with you supervisor? (How did you resolve it?)</a:t>
            </a:r>
          </a:p>
          <a:p>
            <a:pPr algn="just" eaLnBrk="1" hangingPunct="1">
              <a:lnSpc>
                <a:spcPct val="90000"/>
              </a:lnSpc>
              <a:buFont typeface="Wingdings" pitchFamily="2" charset="2"/>
              <a:buNone/>
            </a:pPr>
            <a:r>
              <a:rPr lang="en-US" altLang="en-US" b="1" smtClean="0">
                <a:latin typeface="Franklin Gothic Medium" pitchFamily="34" charset="0"/>
                <a:ea typeface="ＭＳ Ｐゴシック" pitchFamily="34" charset="-128"/>
              </a:rPr>
              <a:t>You:  </a:t>
            </a:r>
            <a:r>
              <a:rPr lang="en-US" altLang="en-US" i="1" smtClean="0">
                <a:latin typeface="Franklin Gothic Medium" pitchFamily="34" charset="0"/>
                <a:ea typeface="ＭＳ Ｐゴシック" pitchFamily="34" charset="-128"/>
              </a:rPr>
              <a:t>My supervisor and I disagreed about a completion date of a project that was assigned to me. Together we went over the tasks that had to be accomplished and determined I needed to have estimates from our financial dept. that would take about three days for them to complete before I received them.  By communication we both determined we needed to add three days to the project to be completed and my supervisor will contact the manager in the financial dept., so that I would receive the information needed in time.</a:t>
            </a:r>
            <a:endParaRPr lang="en-US" altLang="en-US" b="1" i="1" smtClean="0">
              <a:latin typeface="Franklin Gothic Medium" pitchFamily="34" charset="0"/>
              <a:ea typeface="ＭＳ Ｐゴシック" pitchFamily="34" charset="-128"/>
            </a:endParaRPr>
          </a:p>
        </p:txBody>
      </p:sp>
      <p:sp>
        <p:nvSpPr>
          <p:cNvPr id="28674" name="Rectangle 2"/>
          <p:cNvSpPr>
            <a:spLocks noGrp="1" noRot="1" noChangeArrowheads="1"/>
          </p:cNvSpPr>
          <p:nvPr>
            <p:ph type="title"/>
          </p:nvPr>
        </p:nvSpPr>
        <p:spPr>
          <a:xfrm>
            <a:off x="457200" y="0"/>
            <a:ext cx="8229600" cy="1143000"/>
          </a:xfrm>
        </p:spPr>
        <p:txBody>
          <a:bodyPr/>
          <a:lstStyle/>
          <a:p>
            <a:pPr eaLnBrk="1" fontAlgn="auto" hangingPunct="1">
              <a:spcAft>
                <a:spcPts val="0"/>
              </a:spcAft>
              <a:defRPr/>
            </a:pPr>
            <a:r>
              <a:rPr lang="en-US" dirty="0" smtClean="0">
                <a:ea typeface="ＭＳ Ｐゴシック" pitchFamily="1" charset="-128"/>
              </a:rPr>
              <a:t>Here</a:t>
            </a:r>
            <a:r>
              <a:rPr lang="ja-JP" altLang="en-US" smtClean="0"/>
              <a:t>’</a:t>
            </a:r>
            <a:r>
              <a:rPr lang="en-US" altLang="ja-JP" dirty="0" smtClean="0"/>
              <a:t>s an example…</a:t>
            </a:r>
            <a:endParaRPr lang="en-US" dirty="0" smtClean="0">
              <a:ea typeface="ＭＳ Ｐゴシック" pitchFamily="1" charset="-128"/>
            </a:endParaRPr>
          </a:p>
        </p:txBody>
      </p:sp>
      <p:sp>
        <p:nvSpPr>
          <p:cNvPr id="32772"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4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328613" y="1600200"/>
            <a:ext cx="8208962" cy="4800600"/>
          </a:xfrm>
        </p:spPr>
        <p:txBody>
          <a:bodyPr/>
          <a:lstStyle/>
          <a:p>
            <a:pPr eaLnBrk="1" hangingPunct="1"/>
            <a:r>
              <a:rPr lang="en-US" altLang="en-US" sz="2800" smtClean="0">
                <a:latin typeface="Franklin Gothic Medium" pitchFamily="34" charset="0"/>
                <a:ea typeface="ＭＳ Ｐゴシック" pitchFamily="34" charset="-128"/>
              </a:rPr>
              <a:t>On what basis will you be making your decision?</a:t>
            </a:r>
          </a:p>
          <a:p>
            <a:pPr eaLnBrk="1" hangingPunct="1"/>
            <a:r>
              <a:rPr lang="en-US" altLang="en-US" sz="2800" smtClean="0">
                <a:latin typeface="Franklin Gothic Medium" pitchFamily="34" charset="0"/>
                <a:ea typeface="ＭＳ Ｐゴシック" pitchFamily="34" charset="-128"/>
              </a:rPr>
              <a:t>Could you talk a little bit about what it will take to be successful in this position?</a:t>
            </a:r>
          </a:p>
          <a:p>
            <a:pPr eaLnBrk="1" hangingPunct="1"/>
            <a:r>
              <a:rPr lang="en-US" altLang="en-US" sz="2800" smtClean="0">
                <a:latin typeface="Franklin Gothic Medium" pitchFamily="34" charset="0"/>
                <a:ea typeface="ＭＳ Ｐゴシック" pitchFamily="34" charset="-128"/>
              </a:rPr>
              <a:t>What are the key responsibilities of this position?</a:t>
            </a:r>
          </a:p>
          <a:p>
            <a:pPr eaLnBrk="1" hangingPunct="1"/>
            <a:r>
              <a:rPr lang="en-US" altLang="en-US" sz="2800" smtClean="0">
                <a:latin typeface="Franklin Gothic Medium" pitchFamily="34" charset="0"/>
                <a:ea typeface="ＭＳ Ｐゴシック" pitchFamily="34" charset="-128"/>
              </a:rPr>
              <a:t>What</a:t>
            </a:r>
            <a:r>
              <a:rPr lang="ja-JP" altLang="en-US" sz="2800" smtClean="0">
                <a:latin typeface="Franklin Gothic Medium" pitchFamily="34" charset="0"/>
              </a:rPr>
              <a:t>’</a:t>
            </a:r>
            <a:r>
              <a:rPr lang="en-US" altLang="ja-JP" sz="2800" smtClean="0">
                <a:latin typeface="Franklin Gothic Medium" pitchFamily="34" charset="0"/>
              </a:rPr>
              <a:t>s the most important things I can do in the first 90 days?</a:t>
            </a:r>
          </a:p>
          <a:p>
            <a:pPr eaLnBrk="1" hangingPunct="1"/>
            <a:r>
              <a:rPr lang="en-US" altLang="en-US" sz="2800" smtClean="0">
                <a:latin typeface="Franklin Gothic Medium" pitchFamily="34" charset="0"/>
                <a:ea typeface="ＭＳ Ｐゴシック" pitchFamily="34" charset="-128"/>
              </a:rPr>
              <a:t>What do you enjoy most about working here?</a:t>
            </a:r>
          </a:p>
          <a:p>
            <a:pPr eaLnBrk="1" hangingPunct="1"/>
            <a:r>
              <a:rPr lang="en-US" altLang="en-US" sz="2800" smtClean="0">
                <a:latin typeface="Franklin Gothic Medium" pitchFamily="34" charset="0"/>
                <a:ea typeface="ＭＳ Ｐゴシック" pitchFamily="34" charset="-128"/>
              </a:rPr>
              <a:t>Could you describe a typical day in the office for the position you are hiring for.</a:t>
            </a:r>
          </a:p>
          <a:p>
            <a:pPr eaLnBrk="1" hangingPunct="1"/>
            <a:endParaRPr lang="en-US" altLang="en-US" sz="2800" smtClean="0">
              <a:ea typeface="ＭＳ Ｐゴシック" pitchFamily="34" charset="-128"/>
            </a:endParaRPr>
          </a:p>
        </p:txBody>
      </p:sp>
      <p:sp>
        <p:nvSpPr>
          <p:cNvPr id="29698" name="Rectangle 2"/>
          <p:cNvSpPr>
            <a:spLocks noGrp="1" noRot="1" noChangeArrowheads="1"/>
          </p:cNvSpPr>
          <p:nvPr>
            <p:ph type="title"/>
          </p:nvPr>
        </p:nvSpPr>
        <p:spPr>
          <a:xfrm>
            <a:off x="317500" y="381000"/>
            <a:ext cx="8637588" cy="1143000"/>
          </a:xfrm>
        </p:spPr>
        <p:txBody>
          <a:bodyPr/>
          <a:lstStyle/>
          <a:p>
            <a:pPr eaLnBrk="1" fontAlgn="auto" hangingPunct="1">
              <a:spcAft>
                <a:spcPts val="0"/>
              </a:spcAft>
              <a:defRPr/>
            </a:pPr>
            <a:r>
              <a:rPr lang="en-US" sz="2800" smtClean="0">
                <a:ea typeface="ＭＳ Ｐゴシック" pitchFamily="1" charset="-128"/>
              </a:rPr>
              <a:t>You  Should Ask Questions At the Conclusion Of The Interview.  Some Examples are listed below:</a:t>
            </a:r>
          </a:p>
        </p:txBody>
      </p:sp>
      <p:sp>
        <p:nvSpPr>
          <p:cNvPr id="33796"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descr="j0283867"/>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a:xfrm>
            <a:off x="6629400" y="1295400"/>
            <a:ext cx="809625" cy="971550"/>
          </a:xfrm>
          <a:noFill/>
        </p:spPr>
      </p:pic>
      <p:sp>
        <p:nvSpPr>
          <p:cNvPr id="30722" name="Rectangle 2"/>
          <p:cNvSpPr>
            <a:spLocks noGrp="1" noRot="1" noChangeArrowheads="1"/>
          </p:cNvSpPr>
          <p:nvPr>
            <p:ph type="title"/>
          </p:nvPr>
        </p:nvSpPr>
        <p:spPr/>
        <p:txBody>
          <a:bodyPr/>
          <a:lstStyle/>
          <a:p>
            <a:pPr eaLnBrk="1" fontAlgn="auto" hangingPunct="1">
              <a:spcAft>
                <a:spcPts val="0"/>
              </a:spcAft>
              <a:defRPr/>
            </a:pPr>
            <a:r>
              <a:rPr lang="en-US" smtClean="0">
                <a:ea typeface="ＭＳ Ｐゴシック" pitchFamily="1" charset="-128"/>
              </a:rPr>
              <a:t>Check this fact out!</a:t>
            </a:r>
          </a:p>
        </p:txBody>
      </p:sp>
      <p:sp>
        <p:nvSpPr>
          <p:cNvPr id="321540" name="Text Box 4"/>
          <p:cNvSpPr txBox="1">
            <a:spLocks noChangeArrowheads="1"/>
          </p:cNvSpPr>
          <p:nvPr/>
        </p:nvSpPr>
        <p:spPr bwMode="auto">
          <a:xfrm>
            <a:off x="457200" y="2819400"/>
            <a:ext cx="8229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r>
              <a:rPr lang="en-US" altLang="en-US" sz="2400" b="1">
                <a:latin typeface="Arial" pitchFamily="34" charset="0"/>
              </a:rPr>
              <a:t>The </a:t>
            </a:r>
            <a:r>
              <a:rPr lang="en-US" altLang="en-US" sz="2400" b="1" u="sng">
                <a:latin typeface="Arial" pitchFamily="34" charset="0"/>
              </a:rPr>
              <a:t>last person interviewed</a:t>
            </a:r>
            <a:r>
              <a:rPr lang="en-US" altLang="en-US" sz="2400" b="1">
                <a:latin typeface="Arial" pitchFamily="34" charset="0"/>
              </a:rPr>
              <a:t> gets the job </a:t>
            </a:r>
            <a:r>
              <a:rPr lang="en-US" altLang="en-US" sz="2400" b="1" u="sng">
                <a:latin typeface="Arial" pitchFamily="34" charset="0"/>
              </a:rPr>
              <a:t>58%</a:t>
            </a:r>
            <a:r>
              <a:rPr lang="en-US" altLang="en-US" sz="2400" b="1">
                <a:latin typeface="Arial" pitchFamily="34" charset="0"/>
              </a:rPr>
              <a:t> of the time. </a:t>
            </a:r>
          </a:p>
          <a:p>
            <a:pPr algn="ctr" eaLnBrk="1" hangingPunct="1">
              <a:spcBef>
                <a:spcPct val="50000"/>
              </a:spcBef>
            </a:pPr>
            <a:endParaRPr lang="en-US" altLang="en-US" sz="2400" b="1">
              <a:latin typeface="Arial" pitchFamily="34" charset="0"/>
            </a:endParaRPr>
          </a:p>
          <a:p>
            <a:pPr algn="ctr" eaLnBrk="1" hangingPunct="1">
              <a:spcBef>
                <a:spcPct val="50000"/>
              </a:spcBef>
            </a:pPr>
            <a:r>
              <a:rPr lang="en-US" altLang="en-US" sz="2400" b="1">
                <a:latin typeface="Arial" pitchFamily="34" charset="0"/>
              </a:rPr>
              <a:t>The first person, 14% of the time.</a:t>
            </a:r>
          </a:p>
        </p:txBody>
      </p:sp>
      <p:sp>
        <p:nvSpPr>
          <p:cNvPr id="34821" name="Footer Placeholder 4"/>
          <p:cNvSpPr>
            <a:spLocks noGrp="1"/>
          </p:cNvSpPr>
          <p:nvPr>
            <p:ph type="ftr" sz="quarter" idx="11"/>
          </p:nvPr>
        </p:nvSpPr>
        <p:spPr bwMode="auto">
          <a:xfrm>
            <a:off x="4379913" y="6408738"/>
            <a:ext cx="46116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1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15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914400" y="1524000"/>
            <a:ext cx="7391400" cy="5334000"/>
          </a:xfrm>
        </p:spPr>
        <p:txBody>
          <a:bodyPr/>
          <a:lstStyle/>
          <a:p>
            <a:pPr algn="just" eaLnBrk="1" hangingPunct="1">
              <a:lnSpc>
                <a:spcPct val="90000"/>
              </a:lnSpc>
            </a:pPr>
            <a:r>
              <a:rPr lang="en-US" altLang="en-US" sz="2800" b="1" smtClean="0">
                <a:latin typeface="Franklin Gothic Book" pitchFamily="34" charset="0"/>
                <a:ea typeface="ＭＳ Ｐゴシック" pitchFamily="34" charset="-128"/>
              </a:rPr>
              <a:t>Avoid one word answers.</a:t>
            </a:r>
          </a:p>
          <a:p>
            <a:pPr algn="just" eaLnBrk="1" hangingPunct="1">
              <a:lnSpc>
                <a:spcPct val="90000"/>
              </a:lnSpc>
            </a:pPr>
            <a:r>
              <a:rPr lang="en-US" altLang="en-US" sz="2800" b="1" smtClean="0">
                <a:latin typeface="Franklin Gothic Book" pitchFamily="34" charset="0"/>
                <a:ea typeface="ＭＳ Ｐゴシック" pitchFamily="34" charset="-128"/>
              </a:rPr>
              <a:t>Anticipate reasons why they might  feel that you</a:t>
            </a:r>
            <a:r>
              <a:rPr lang="ja-JP" altLang="en-US" sz="2800" b="1" smtClean="0">
                <a:latin typeface="Franklin Gothic Book" pitchFamily="34" charset="0"/>
              </a:rPr>
              <a:t>’</a:t>
            </a:r>
            <a:r>
              <a:rPr lang="en-US" altLang="ja-JP" sz="2800" b="1" smtClean="0">
                <a:latin typeface="Franklin Gothic Book" pitchFamily="34" charset="0"/>
              </a:rPr>
              <a:t>re not the exact person they want ; be prepared to tell them something that overcomes their reservations.</a:t>
            </a:r>
          </a:p>
          <a:p>
            <a:pPr algn="just" eaLnBrk="1" hangingPunct="1">
              <a:lnSpc>
                <a:spcPct val="90000"/>
              </a:lnSpc>
            </a:pPr>
            <a:r>
              <a:rPr lang="en-US" altLang="en-US" sz="2800" b="1" smtClean="0">
                <a:latin typeface="Franklin Gothic Book" pitchFamily="34" charset="0"/>
                <a:ea typeface="ＭＳ Ｐゴシック" pitchFamily="34" charset="-128"/>
              </a:rPr>
              <a:t>What about illegal questions?</a:t>
            </a:r>
          </a:p>
          <a:p>
            <a:pPr algn="just" eaLnBrk="1" hangingPunct="1">
              <a:lnSpc>
                <a:spcPct val="90000"/>
              </a:lnSpc>
            </a:pPr>
            <a:r>
              <a:rPr lang="en-US" altLang="en-US" sz="2800" b="1" smtClean="0">
                <a:latin typeface="Franklin Gothic Book" pitchFamily="34" charset="0"/>
                <a:ea typeface="ＭＳ Ｐゴシック" pitchFamily="34" charset="-128"/>
              </a:rPr>
              <a:t>Have questions to ask them-go to </a:t>
            </a:r>
            <a:r>
              <a:rPr lang="en-US" altLang="en-US" sz="2800" b="1" i="1" smtClean="0">
                <a:latin typeface="Franklin Gothic Book" pitchFamily="34" charset="0"/>
                <a:ea typeface="ＭＳ Ｐゴシック" pitchFamily="34" charset="-128"/>
              </a:rPr>
              <a:t>google.com</a:t>
            </a:r>
            <a:r>
              <a:rPr lang="en-US" altLang="en-US" sz="2800" b="1" smtClean="0">
                <a:latin typeface="Franklin Gothic Book" pitchFamily="34" charset="0"/>
                <a:ea typeface="ＭＳ Ｐゴシック" pitchFamily="34" charset="-128"/>
              </a:rPr>
              <a:t> and use &lt;interview questions&gt; as the keyword.</a:t>
            </a:r>
          </a:p>
        </p:txBody>
      </p:sp>
      <p:sp>
        <p:nvSpPr>
          <p:cNvPr id="32770" name="Rectangle 2"/>
          <p:cNvSpPr>
            <a:spLocks noGrp="1" noRot="1" noChangeArrowheads="1"/>
          </p:cNvSpPr>
          <p:nvPr>
            <p:ph type="title"/>
          </p:nvPr>
        </p:nvSpPr>
        <p:spPr>
          <a:xfrm>
            <a:off x="992188" y="460375"/>
            <a:ext cx="6094412" cy="758825"/>
          </a:xfrm>
        </p:spPr>
        <p:txBody>
          <a:bodyPr/>
          <a:lstStyle/>
          <a:p>
            <a:pPr eaLnBrk="1" fontAlgn="auto" hangingPunct="1">
              <a:spcAft>
                <a:spcPts val="0"/>
              </a:spcAft>
              <a:defRPr/>
            </a:pPr>
            <a:r>
              <a:rPr lang="en-US" smtClean="0">
                <a:ea typeface="ＭＳ Ｐゴシック" pitchFamily="1" charset="-128"/>
              </a:rPr>
              <a:t>Other tips</a:t>
            </a:r>
          </a:p>
        </p:txBody>
      </p:sp>
      <p:sp>
        <p:nvSpPr>
          <p:cNvPr id="35844" name="Text Box 4"/>
          <p:cNvSpPr txBox="1">
            <a:spLocks noChangeArrowheads="1"/>
          </p:cNvSpPr>
          <p:nvPr/>
        </p:nvSpPr>
        <p:spPr bwMode="auto">
          <a:xfrm>
            <a:off x="1219200" y="6096000"/>
            <a:ext cx="83058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a:p>
            <a:pPr>
              <a:spcBef>
                <a:spcPct val="50000"/>
              </a:spcBef>
            </a:pPr>
            <a:endParaRPr lang="en-US" altLang="en-US"/>
          </a:p>
        </p:txBody>
      </p:sp>
      <p:sp>
        <p:nvSpPr>
          <p:cNvPr id="35845"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328613" y="2514600"/>
            <a:ext cx="8208962" cy="4114800"/>
          </a:xfrm>
        </p:spPr>
        <p:txBody>
          <a:bodyPr/>
          <a:lstStyle/>
          <a:p>
            <a:pPr algn="just" eaLnBrk="1" hangingPunct="1"/>
            <a:r>
              <a:rPr lang="en-US" altLang="en-US" smtClean="0">
                <a:latin typeface="Franklin Gothic Medium" pitchFamily="34" charset="0"/>
                <a:ea typeface="ＭＳ Ｐゴシック" pitchFamily="34" charset="-128"/>
              </a:rPr>
              <a:t>Be sure to write a thank you note.  You not only want to thank them for the interview, but also want to restate the case for why you</a:t>
            </a:r>
            <a:r>
              <a:rPr lang="ja-JP" altLang="en-US" smtClean="0">
                <a:latin typeface="Franklin Gothic Medium" pitchFamily="34" charset="0"/>
              </a:rPr>
              <a:t>’</a:t>
            </a:r>
            <a:r>
              <a:rPr lang="en-US" altLang="ja-JP" smtClean="0">
                <a:latin typeface="Franklin Gothic Medium" pitchFamily="34" charset="0"/>
              </a:rPr>
              <a:t>re the right person.  You have the additional knowledge you gained through the interview.  Put it to work.</a:t>
            </a:r>
            <a:endParaRPr lang="en-US" altLang="en-US" smtClean="0">
              <a:latin typeface="Franklin Gothic Medium" pitchFamily="34" charset="0"/>
              <a:ea typeface="ＭＳ Ｐゴシック" pitchFamily="34" charset="-128"/>
            </a:endParaRPr>
          </a:p>
        </p:txBody>
      </p:sp>
      <p:sp>
        <p:nvSpPr>
          <p:cNvPr id="33794" name="Rectangle 2"/>
          <p:cNvSpPr>
            <a:spLocks noGrp="1" noRot="1" noChangeArrowheads="1"/>
          </p:cNvSpPr>
          <p:nvPr>
            <p:ph type="title"/>
          </p:nvPr>
        </p:nvSpPr>
        <p:spPr>
          <a:xfrm>
            <a:off x="354013" y="457200"/>
            <a:ext cx="8637587" cy="762000"/>
          </a:xfrm>
        </p:spPr>
        <p:txBody>
          <a:bodyPr/>
          <a:lstStyle/>
          <a:p>
            <a:pPr eaLnBrk="1" fontAlgn="auto" hangingPunct="1">
              <a:spcAft>
                <a:spcPts val="0"/>
              </a:spcAft>
              <a:defRPr/>
            </a:pPr>
            <a:r>
              <a:rPr lang="en-US" smtClean="0">
                <a:ea typeface="ＭＳ Ｐゴシック" pitchFamily="1" charset="-128"/>
              </a:rPr>
              <a:t> One more tip</a:t>
            </a:r>
          </a:p>
        </p:txBody>
      </p:sp>
      <p:pic>
        <p:nvPicPr>
          <p:cNvPr id="36868" name="Picture 5" descr="C:\Documents and Settings\506410\Local Settings\Temporary Internet Files\Content.IE5\9NTFV7MG\MC9004419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609600"/>
            <a:ext cx="22320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Footer Placeholder 4"/>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76200"/>
            <a:ext cx="8229600" cy="1143000"/>
          </a:xfrm>
        </p:spPr>
        <p:txBody>
          <a:bodyPr/>
          <a:lstStyle/>
          <a:p>
            <a:pPr eaLnBrk="1" fontAlgn="auto" hangingPunct="1">
              <a:spcAft>
                <a:spcPts val="0"/>
              </a:spcAft>
              <a:defRPr/>
            </a:pPr>
            <a:r>
              <a:rPr lang="en-US" sz="6000" dirty="0" smtClean="0">
                <a:ea typeface="ＭＳ Ｐゴシック" pitchFamily="1" charset="-128"/>
              </a:rPr>
              <a:t>Last Tip - Questions</a:t>
            </a:r>
          </a:p>
        </p:txBody>
      </p:sp>
      <p:sp>
        <p:nvSpPr>
          <p:cNvPr id="28675" name="Rectangle 3"/>
          <p:cNvSpPr>
            <a:spLocks noGrp="1" noChangeArrowheads="1"/>
          </p:cNvSpPr>
          <p:nvPr>
            <p:ph type="body" sz="half" idx="1"/>
          </p:nvPr>
        </p:nvSpPr>
        <p:spPr>
          <a:xfrm>
            <a:off x="457200" y="1570038"/>
            <a:ext cx="4038600" cy="4525962"/>
          </a:xfrm>
        </p:spPr>
        <p:txBody>
          <a:bodyPr/>
          <a:lstStyle/>
          <a:p>
            <a:pPr eaLnBrk="1" hangingPunct="1">
              <a:lnSpc>
                <a:spcPct val="80000"/>
              </a:lnSpc>
            </a:pPr>
            <a:r>
              <a:rPr lang="en-US" altLang="en-US" sz="4400" b="1" smtClean="0">
                <a:latin typeface="Franklin Gothic Medium" pitchFamily="34" charset="0"/>
                <a:ea typeface="ＭＳ Ｐゴシック" pitchFamily="34" charset="-128"/>
              </a:rPr>
              <a:t>Practice</a:t>
            </a:r>
          </a:p>
          <a:p>
            <a:pPr eaLnBrk="1" hangingPunct="1">
              <a:lnSpc>
                <a:spcPct val="80000"/>
              </a:lnSpc>
            </a:pPr>
            <a:r>
              <a:rPr lang="en-US" altLang="en-US" sz="4400" b="1" smtClean="0">
                <a:latin typeface="Franklin Gothic Medium" pitchFamily="34" charset="0"/>
                <a:ea typeface="ＭＳ Ｐゴシック" pitchFamily="34" charset="-128"/>
              </a:rPr>
              <a:t>Practice</a:t>
            </a:r>
          </a:p>
          <a:p>
            <a:pPr eaLnBrk="1" hangingPunct="1">
              <a:lnSpc>
                <a:spcPct val="80000"/>
              </a:lnSpc>
            </a:pPr>
            <a:r>
              <a:rPr lang="en-US" altLang="en-US" sz="4400" b="1" smtClean="0">
                <a:latin typeface="Franklin Gothic Medium" pitchFamily="34" charset="0"/>
                <a:ea typeface="ＭＳ Ｐゴシック" pitchFamily="34" charset="-128"/>
              </a:rPr>
              <a:t>Practice</a:t>
            </a:r>
          </a:p>
          <a:p>
            <a:pPr eaLnBrk="1" hangingPunct="1">
              <a:lnSpc>
                <a:spcPct val="80000"/>
              </a:lnSpc>
              <a:buFont typeface="Wingdings" pitchFamily="2" charset="2"/>
              <a:buNone/>
            </a:pPr>
            <a:endParaRPr lang="en-US" altLang="en-US" b="1" smtClean="0">
              <a:ea typeface="ＭＳ Ｐゴシック" pitchFamily="34" charset="-128"/>
            </a:endParaRPr>
          </a:p>
          <a:p>
            <a:pPr eaLnBrk="1" hangingPunct="1">
              <a:lnSpc>
                <a:spcPct val="80000"/>
              </a:lnSpc>
            </a:pPr>
            <a:endParaRPr lang="en-US" altLang="en-US" b="1" smtClean="0">
              <a:ea typeface="ＭＳ Ｐゴシック" pitchFamily="34" charset="-128"/>
            </a:endParaRPr>
          </a:p>
        </p:txBody>
      </p:sp>
      <p:pic>
        <p:nvPicPr>
          <p:cNvPr id="37892" name="Picture 5" descr="C:\Documents and Settings\506410\Local Settings\Temporary Internet Files\Content.IE5\X11FS2LH\MC9002953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4788" y="1779588"/>
            <a:ext cx="3267075"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Content Placeholder 5"/>
          <p:cNvSpPr>
            <a:spLocks noGrp="1"/>
          </p:cNvSpPr>
          <p:nvPr>
            <p:ph sz="half" idx="2"/>
          </p:nvPr>
        </p:nvSpPr>
        <p:spPr/>
        <p:txBody>
          <a:bodyPr/>
          <a:lstStyle/>
          <a:p>
            <a:pPr eaLnBrk="1" hangingPunct="1"/>
            <a:endParaRPr lang="en-US" altLang="en-US" smtClean="0"/>
          </a:p>
        </p:txBody>
      </p:sp>
      <p:sp>
        <p:nvSpPr>
          <p:cNvPr id="37894" name="Footer Placeholder 5"/>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advTm="3000">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 calcmode="lin" valueType="num">
                                      <p:cBhvr additive="base">
                                        <p:cTn id="17"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7"/>
          <p:cNvSpPr>
            <a:spLocks noGrp="1" noChangeArrowheads="1"/>
          </p:cNvSpPr>
          <p:nvPr>
            <p:ph idx="1"/>
          </p:nvPr>
        </p:nvSpPr>
        <p:spPr>
          <a:xfrm>
            <a:off x="304800" y="1981200"/>
            <a:ext cx="8208963" cy="3581400"/>
          </a:xfrm>
        </p:spPr>
        <p:txBody>
          <a:bodyPr>
            <a:normAutofit/>
          </a:bodyPr>
          <a:lstStyle/>
          <a:p>
            <a:pPr marL="274320" indent="-274320" algn="just" eaLnBrk="1" fontAlgn="auto" hangingPunct="1">
              <a:spcBef>
                <a:spcPts val="580"/>
              </a:spcBef>
              <a:spcAft>
                <a:spcPts val="0"/>
              </a:spcAft>
              <a:buFont typeface="Wingdings 2"/>
              <a:buChar char=""/>
              <a:defRPr/>
            </a:pPr>
            <a:r>
              <a:rPr lang="en-US" dirty="0" smtClean="0">
                <a:latin typeface="+mj-lt"/>
              </a:rPr>
              <a:t>Impress upon you the importance of preparation of yourself, and your application for hire or promotion.</a:t>
            </a:r>
          </a:p>
          <a:p>
            <a:pPr marL="274320" indent="-274320" algn="just" eaLnBrk="1" fontAlgn="auto" hangingPunct="1">
              <a:spcBef>
                <a:spcPts val="580"/>
              </a:spcBef>
              <a:spcAft>
                <a:spcPts val="0"/>
              </a:spcAft>
              <a:buFont typeface="Wingdings 2"/>
              <a:buChar char=""/>
              <a:defRPr/>
            </a:pPr>
            <a:r>
              <a:rPr lang="en-US" dirty="0" smtClean="0">
                <a:latin typeface="+mj-lt"/>
              </a:rPr>
              <a:t>Giving you some important information and suggesting some strategies to give you an edge during your interview.</a:t>
            </a:r>
          </a:p>
        </p:txBody>
      </p:sp>
      <p:sp>
        <p:nvSpPr>
          <p:cNvPr id="9218" name="Rectangle 6"/>
          <p:cNvSpPr>
            <a:spLocks noGrp="1" noRot="1" noChangeArrowheads="1"/>
          </p:cNvSpPr>
          <p:nvPr>
            <p:ph type="title"/>
          </p:nvPr>
        </p:nvSpPr>
        <p:spPr>
          <a:xfrm>
            <a:off x="698500" y="457200"/>
            <a:ext cx="9207500" cy="762000"/>
          </a:xfrm>
        </p:spPr>
        <p:txBody>
          <a:bodyPr/>
          <a:lstStyle/>
          <a:p>
            <a:pPr eaLnBrk="1" fontAlgn="auto" hangingPunct="1">
              <a:spcAft>
                <a:spcPts val="0"/>
              </a:spcAft>
              <a:defRPr/>
            </a:pPr>
            <a:r>
              <a:rPr lang="en-US" smtClean="0">
                <a:ea typeface="ＭＳ Ｐゴシック" pitchFamily="1" charset="-128"/>
              </a:rPr>
              <a:t>Training Objectives</a:t>
            </a:r>
          </a:p>
        </p:txBody>
      </p:sp>
      <p:sp>
        <p:nvSpPr>
          <p:cNvPr id="11268"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MCj02374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1600200"/>
            <a:ext cx="2438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AutoShape 3"/>
          <p:cNvSpPr>
            <a:spLocks noChangeArrowheads="1"/>
          </p:cNvSpPr>
          <p:nvPr/>
        </p:nvSpPr>
        <p:spPr bwMode="auto">
          <a:xfrm>
            <a:off x="2667000" y="762000"/>
            <a:ext cx="838200" cy="685800"/>
          </a:xfrm>
          <a:prstGeom prst="parallelogram">
            <a:avLst>
              <a:gd name="adj" fmla="val 30556"/>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ctr"/>
            <a:r>
              <a:rPr lang="en-US" altLang="en-US" sz="1400">
                <a:latin typeface="Arial" pitchFamily="34" charset="0"/>
              </a:rPr>
              <a:t>  Resume</a:t>
            </a:r>
          </a:p>
        </p:txBody>
      </p:sp>
      <p:sp>
        <p:nvSpPr>
          <p:cNvPr id="12292" name="AutoShape 4"/>
          <p:cNvSpPr>
            <a:spLocks noChangeArrowheads="1"/>
          </p:cNvSpPr>
          <p:nvPr/>
        </p:nvSpPr>
        <p:spPr bwMode="auto">
          <a:xfrm>
            <a:off x="3733800" y="228600"/>
            <a:ext cx="990600" cy="685800"/>
          </a:xfrm>
          <a:prstGeom prst="parallelogram">
            <a:avLst>
              <a:gd name="adj" fmla="val 36111"/>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ctr"/>
            <a:r>
              <a:rPr lang="en-US" altLang="en-US" sz="1400">
                <a:latin typeface="Arial" pitchFamily="34" charset="0"/>
              </a:rPr>
              <a:t>Resume</a:t>
            </a:r>
          </a:p>
        </p:txBody>
      </p:sp>
      <p:sp>
        <p:nvSpPr>
          <p:cNvPr id="12293" name="AutoShape 6"/>
          <p:cNvSpPr>
            <a:spLocks noChangeArrowheads="1"/>
          </p:cNvSpPr>
          <p:nvPr/>
        </p:nvSpPr>
        <p:spPr bwMode="auto">
          <a:xfrm>
            <a:off x="3962400" y="762000"/>
            <a:ext cx="762000" cy="685800"/>
          </a:xfrm>
          <a:prstGeom prst="parallelogram">
            <a:avLst>
              <a:gd name="adj" fmla="val 27778"/>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2294" name="AutoShape 7"/>
          <p:cNvSpPr>
            <a:spLocks noChangeArrowheads="1"/>
          </p:cNvSpPr>
          <p:nvPr/>
        </p:nvSpPr>
        <p:spPr bwMode="auto">
          <a:xfrm>
            <a:off x="3657600" y="838200"/>
            <a:ext cx="914400" cy="609600"/>
          </a:xfrm>
          <a:prstGeom prst="parallelogram">
            <a:avLst>
              <a:gd name="adj" fmla="val 3750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ctr" eaLnBrk="1" hangingPunct="1">
              <a:spcBef>
                <a:spcPct val="50000"/>
              </a:spcBef>
            </a:pPr>
            <a:r>
              <a:rPr lang="en-US" altLang="en-US" sz="1400">
                <a:latin typeface="Arial" pitchFamily="34" charset="0"/>
              </a:rPr>
              <a:t>     sume</a:t>
            </a:r>
          </a:p>
          <a:p>
            <a:pPr algn="ctr"/>
            <a:endParaRPr lang="en-US" altLang="en-US"/>
          </a:p>
        </p:txBody>
      </p:sp>
      <p:sp>
        <p:nvSpPr>
          <p:cNvPr id="12295" name="AutoShape 10"/>
          <p:cNvSpPr>
            <a:spLocks noChangeArrowheads="1"/>
          </p:cNvSpPr>
          <p:nvPr/>
        </p:nvSpPr>
        <p:spPr bwMode="auto">
          <a:xfrm>
            <a:off x="3200400" y="762000"/>
            <a:ext cx="914400" cy="685800"/>
          </a:xfrm>
          <a:prstGeom prst="parallelogram">
            <a:avLst>
              <a:gd name="adj" fmla="val 33333"/>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2296" name="AutoShape 13"/>
          <p:cNvSpPr>
            <a:spLocks noChangeArrowheads="1"/>
          </p:cNvSpPr>
          <p:nvPr/>
        </p:nvSpPr>
        <p:spPr bwMode="auto">
          <a:xfrm>
            <a:off x="3200400" y="1066800"/>
            <a:ext cx="762000" cy="762000"/>
          </a:xfrm>
          <a:prstGeom prst="parallelogram">
            <a:avLst>
              <a:gd name="adj" fmla="val 2500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ctr"/>
            <a:r>
              <a:rPr lang="en-US" altLang="en-US" sz="1400">
                <a:latin typeface="Arial" pitchFamily="34" charset="0"/>
              </a:rPr>
              <a:t>Resum</a:t>
            </a:r>
          </a:p>
        </p:txBody>
      </p:sp>
      <p:sp>
        <p:nvSpPr>
          <p:cNvPr id="12297" name="AutoShape 15"/>
          <p:cNvSpPr>
            <a:spLocks noChangeArrowheads="1"/>
          </p:cNvSpPr>
          <p:nvPr/>
        </p:nvSpPr>
        <p:spPr bwMode="auto">
          <a:xfrm>
            <a:off x="3657600" y="1219200"/>
            <a:ext cx="914400" cy="838200"/>
          </a:xfrm>
          <a:prstGeom prst="parallelogram">
            <a:avLst>
              <a:gd name="adj" fmla="val 27273"/>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ctr"/>
            <a:r>
              <a:rPr lang="en-US" altLang="en-US" sz="1400">
                <a:latin typeface="Arial" pitchFamily="34" charset="0"/>
              </a:rPr>
              <a:t>Resume</a:t>
            </a:r>
          </a:p>
        </p:txBody>
      </p:sp>
      <p:sp>
        <p:nvSpPr>
          <p:cNvPr id="12298" name="Text Box 22"/>
          <p:cNvSpPr txBox="1">
            <a:spLocks noChangeArrowheads="1"/>
          </p:cNvSpPr>
          <p:nvPr/>
        </p:nvSpPr>
        <p:spPr bwMode="auto">
          <a:xfrm>
            <a:off x="4594225" y="2659063"/>
            <a:ext cx="7397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endParaRPr lang="en-US" altLang="en-US" sz="1200">
              <a:latin typeface="Arial" pitchFamily="34" charset="0"/>
            </a:endParaRPr>
          </a:p>
        </p:txBody>
      </p:sp>
      <p:sp>
        <p:nvSpPr>
          <p:cNvPr id="12299" name="Text Box 25"/>
          <p:cNvSpPr txBox="1">
            <a:spLocks noChangeArrowheads="1"/>
          </p:cNvSpPr>
          <p:nvPr/>
        </p:nvSpPr>
        <p:spPr bwMode="auto">
          <a:xfrm>
            <a:off x="3352800" y="533400"/>
            <a:ext cx="114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r>
              <a:rPr lang="en-US" altLang="en-US" sz="1400">
                <a:latin typeface="Arial" pitchFamily="34" charset="0"/>
              </a:rPr>
              <a:t>        Resume</a:t>
            </a:r>
          </a:p>
        </p:txBody>
      </p:sp>
      <p:sp>
        <p:nvSpPr>
          <p:cNvPr id="12300" name="Text Box 29"/>
          <p:cNvSpPr txBox="1">
            <a:spLocks noChangeArrowheads="1"/>
          </p:cNvSpPr>
          <p:nvPr/>
        </p:nvSpPr>
        <p:spPr bwMode="auto">
          <a:xfrm>
            <a:off x="6324600" y="1295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r>
              <a:rPr lang="en-US" altLang="en-US" sz="1200">
                <a:latin typeface="Arial" pitchFamily="34" charset="0"/>
              </a:rPr>
              <a:t> </a:t>
            </a:r>
          </a:p>
        </p:txBody>
      </p:sp>
      <p:sp>
        <p:nvSpPr>
          <p:cNvPr id="12301" name="Text Box 33"/>
          <p:cNvSpPr txBox="1">
            <a:spLocks noChangeArrowheads="1"/>
          </p:cNvSpPr>
          <p:nvPr/>
        </p:nvSpPr>
        <p:spPr bwMode="auto">
          <a:xfrm>
            <a:off x="4724400" y="14478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endParaRPr lang="en-US" altLang="en-US" sz="1200">
              <a:latin typeface="Arial" pitchFamily="34" charset="0"/>
            </a:endParaRPr>
          </a:p>
        </p:txBody>
      </p:sp>
      <p:sp>
        <p:nvSpPr>
          <p:cNvPr id="12302" name="Text Box 34"/>
          <p:cNvSpPr txBox="1">
            <a:spLocks noChangeArrowheads="1"/>
          </p:cNvSpPr>
          <p:nvPr/>
        </p:nvSpPr>
        <p:spPr bwMode="auto">
          <a:xfrm>
            <a:off x="4876800" y="19050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endParaRPr lang="en-US" altLang="en-US">
              <a:latin typeface="Arial" pitchFamily="34" charset="0"/>
            </a:endParaRPr>
          </a:p>
        </p:txBody>
      </p:sp>
      <p:pic>
        <p:nvPicPr>
          <p:cNvPr id="12303" name="Picture 37" descr="MCj024034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2895600"/>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4" name="Text Box 38"/>
          <p:cNvSpPr txBox="1">
            <a:spLocks noChangeArrowheads="1"/>
          </p:cNvSpPr>
          <p:nvPr/>
        </p:nvSpPr>
        <p:spPr bwMode="auto">
          <a:xfrm>
            <a:off x="0" y="4572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r>
              <a:rPr lang="en-US" altLang="en-US" b="1">
                <a:latin typeface="Arial" pitchFamily="34" charset="0"/>
              </a:rPr>
              <a:t>100+ Resumes</a:t>
            </a:r>
          </a:p>
        </p:txBody>
      </p:sp>
      <p:sp>
        <p:nvSpPr>
          <p:cNvPr id="12305" name="AutoShape 39"/>
          <p:cNvSpPr>
            <a:spLocks noChangeArrowheads="1"/>
          </p:cNvSpPr>
          <p:nvPr/>
        </p:nvSpPr>
        <p:spPr bwMode="auto">
          <a:xfrm rot="1320405">
            <a:off x="1406525" y="914400"/>
            <a:ext cx="727075" cy="381000"/>
          </a:xfrm>
          <a:prstGeom prst="rightArrow">
            <a:avLst>
              <a:gd name="adj1" fmla="val 50000"/>
              <a:gd name="adj2" fmla="val 47708"/>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2306" name="Text Box 40"/>
          <p:cNvSpPr txBox="1">
            <a:spLocks noChangeArrowheads="1"/>
          </p:cNvSpPr>
          <p:nvPr/>
        </p:nvSpPr>
        <p:spPr bwMode="auto">
          <a:xfrm>
            <a:off x="4724400" y="4038600"/>
            <a:ext cx="381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eaLnBrk="1" hangingPunct="1">
              <a:spcBef>
                <a:spcPct val="50000"/>
              </a:spcBef>
            </a:pPr>
            <a:r>
              <a:rPr lang="en-US" altLang="en-US" b="1">
                <a:latin typeface="Arial" pitchFamily="34" charset="0"/>
              </a:rPr>
              <a:t>Maybe 5 people interviewed.</a:t>
            </a:r>
          </a:p>
        </p:txBody>
      </p:sp>
      <p:sp>
        <p:nvSpPr>
          <p:cNvPr id="12307" name="AutoShape 41"/>
          <p:cNvSpPr>
            <a:spLocks noChangeArrowheads="1"/>
          </p:cNvSpPr>
          <p:nvPr/>
        </p:nvSpPr>
        <p:spPr bwMode="auto">
          <a:xfrm rot="-320707">
            <a:off x="3797300" y="3697288"/>
            <a:ext cx="1122363" cy="4016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2308" name="AutoShape 42"/>
          <p:cNvSpPr>
            <a:spLocks noChangeArrowheads="1"/>
          </p:cNvSpPr>
          <p:nvPr/>
        </p:nvSpPr>
        <p:spPr bwMode="auto">
          <a:xfrm rot="5400000">
            <a:off x="5698332" y="4647406"/>
            <a:ext cx="976312" cy="4857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en-US"/>
          </a:p>
        </p:txBody>
      </p:sp>
      <p:pic>
        <p:nvPicPr>
          <p:cNvPr id="12309" name="Picture 43" descr="MCj0435999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5486400"/>
            <a:ext cx="122237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0" name="Text Box 44"/>
          <p:cNvSpPr txBox="1">
            <a:spLocks noChangeArrowheads="1"/>
          </p:cNvSpPr>
          <p:nvPr/>
        </p:nvSpPr>
        <p:spPr bwMode="auto">
          <a:xfrm>
            <a:off x="7010400" y="57912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r>
              <a:rPr lang="en-US" altLang="en-US" sz="2400" b="1">
                <a:latin typeface="Arial" pitchFamily="34" charset="0"/>
              </a:rPr>
              <a:t>The Job Offer</a:t>
            </a:r>
          </a:p>
        </p:txBody>
      </p:sp>
      <p:sp>
        <p:nvSpPr>
          <p:cNvPr id="12311" name="Text Box 45"/>
          <p:cNvSpPr txBox="1">
            <a:spLocks noChangeArrowheads="1"/>
          </p:cNvSpPr>
          <p:nvPr/>
        </p:nvSpPr>
        <p:spPr bwMode="auto">
          <a:xfrm>
            <a:off x="5105400" y="533400"/>
            <a:ext cx="3886200" cy="15700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just">
              <a:spcBef>
                <a:spcPct val="50000"/>
              </a:spcBef>
            </a:pPr>
            <a:r>
              <a:rPr lang="en-US" altLang="en-US" sz="2400" i="1">
                <a:latin typeface="Arial" pitchFamily="34" charset="0"/>
              </a:rPr>
              <a:t>When you reach the interview stage of your job search, you are one step away from a job offer.</a:t>
            </a:r>
          </a:p>
        </p:txBody>
      </p:sp>
      <p:sp>
        <p:nvSpPr>
          <p:cNvPr id="330799" name="Text Box 47"/>
          <p:cNvSpPr txBox="1">
            <a:spLocks noChangeArrowheads="1"/>
          </p:cNvSpPr>
          <p:nvPr/>
        </p:nvSpPr>
        <p:spPr bwMode="auto">
          <a:xfrm>
            <a:off x="228600" y="4443413"/>
            <a:ext cx="4114800" cy="2185987"/>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0000"/>
              <a:buFont typeface="Wingdings" pitchFamily="2" charset="2"/>
              <a:buNone/>
              <a:defRPr/>
            </a:pPr>
            <a:endParaRPr lang="en-US" sz="2800" i="1">
              <a:effectLst>
                <a:outerShdw blurRad="38100" dist="38100" dir="2700000" algn="tl">
                  <a:srgbClr val="C0C0C0"/>
                </a:outerShdw>
              </a:effectLst>
              <a:latin typeface="Arial" charset="0"/>
              <a:ea typeface="+mn-ea"/>
            </a:endParaRPr>
          </a:p>
          <a:p>
            <a:pPr eaLnBrk="1" hangingPunct="1">
              <a:spcBef>
                <a:spcPct val="20000"/>
              </a:spcBef>
              <a:buClr>
                <a:schemeClr val="hlink"/>
              </a:buClr>
              <a:buSzPct val="70000"/>
              <a:buFont typeface="Wingdings" pitchFamily="2" charset="2"/>
              <a:buNone/>
              <a:defRPr/>
            </a:pPr>
            <a:endParaRPr lang="en-US" sz="2800" i="1">
              <a:effectLst>
                <a:outerShdw blurRad="38100" dist="38100" dir="2700000" algn="tl">
                  <a:srgbClr val="C0C0C0"/>
                </a:outerShdw>
              </a:effectLst>
              <a:latin typeface="Arial" charset="0"/>
              <a:ea typeface="+mn-ea"/>
            </a:endParaRPr>
          </a:p>
          <a:p>
            <a:pPr eaLnBrk="1" hangingPunct="1">
              <a:spcBef>
                <a:spcPct val="20000"/>
              </a:spcBef>
              <a:buClr>
                <a:schemeClr val="hlink"/>
              </a:buClr>
              <a:buSzPct val="70000"/>
              <a:buFont typeface="Wingdings" pitchFamily="2" charset="2"/>
              <a:buNone/>
              <a:defRPr/>
            </a:pPr>
            <a:endParaRPr lang="en-US" sz="2800" i="1">
              <a:effectLst>
                <a:outerShdw blurRad="38100" dist="38100" dir="2700000" algn="tl">
                  <a:srgbClr val="C0C0C0"/>
                </a:outerShdw>
              </a:effectLst>
              <a:latin typeface="Arial" charset="0"/>
              <a:ea typeface="+mn-ea"/>
            </a:endParaRPr>
          </a:p>
          <a:p>
            <a:pPr>
              <a:spcBef>
                <a:spcPct val="50000"/>
              </a:spcBef>
              <a:defRPr/>
            </a:pPr>
            <a:endParaRPr lang="en-US" sz="2800" i="1">
              <a:latin typeface="Arial" charset="0"/>
              <a:ea typeface="+mn-ea"/>
            </a:endParaRPr>
          </a:p>
        </p:txBody>
      </p:sp>
      <p:sp>
        <p:nvSpPr>
          <p:cNvPr id="12313" name="Rectangle 48"/>
          <p:cNvSpPr>
            <a:spLocks noChangeArrowheads="1"/>
          </p:cNvSpPr>
          <p:nvPr/>
        </p:nvSpPr>
        <p:spPr bwMode="auto">
          <a:xfrm>
            <a:off x="152400" y="4772025"/>
            <a:ext cx="4191000" cy="15700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lgn="just"/>
            <a:r>
              <a:rPr lang="en-US" altLang="en-US" sz="2400" i="1">
                <a:latin typeface="Arial" pitchFamily="34" charset="0"/>
              </a:rPr>
              <a:t>People usually underestimate how much preparation and practice it takes to have a really great interview.</a:t>
            </a:r>
            <a:r>
              <a:rPr lang="en-US" altLang="en-US" i="1">
                <a:latin typeface="Arial" pitchFamily="34" charset="0"/>
              </a:rPr>
              <a:t>  </a:t>
            </a:r>
          </a:p>
        </p:txBody>
      </p:sp>
      <p:sp>
        <p:nvSpPr>
          <p:cNvPr id="12314" name="Footer Placeholder 25"/>
          <p:cNvSpPr>
            <a:spLocks noGrp="1"/>
          </p:cNvSpPr>
          <p:nvPr>
            <p:ph type="ftr" sz="quarter" idx="11"/>
          </p:nvPr>
        </p:nvSpPr>
        <p:spPr bwMode="auto">
          <a:xfrm>
            <a:off x="6858000" y="6408738"/>
            <a:ext cx="2286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Grp="1" noRot="1" noChangeArrowheads="1"/>
          </p:cNvSpPr>
          <p:nvPr>
            <p:ph type="title"/>
          </p:nvPr>
        </p:nvSpPr>
        <p:spPr/>
        <p:txBody>
          <a:bodyPr/>
          <a:lstStyle/>
          <a:p>
            <a:pPr eaLnBrk="1" fontAlgn="auto" hangingPunct="1">
              <a:spcAft>
                <a:spcPts val="0"/>
              </a:spcAft>
              <a:defRPr/>
            </a:pPr>
            <a:r>
              <a:rPr lang="en-US" dirty="0" smtClean="0">
                <a:ea typeface="ＭＳ Ｐゴシック" pitchFamily="1" charset="-128"/>
              </a:rPr>
              <a:t>You Should Research:</a:t>
            </a:r>
          </a:p>
        </p:txBody>
      </p:sp>
      <p:sp>
        <p:nvSpPr>
          <p:cNvPr id="16387" name="Rectangle 7"/>
          <p:cNvSpPr>
            <a:spLocks noGrp="1" noChangeArrowheads="1"/>
          </p:cNvSpPr>
          <p:nvPr>
            <p:ph type="body" sz="half" idx="1"/>
          </p:nvPr>
        </p:nvSpPr>
        <p:spPr>
          <a:xfrm>
            <a:off x="381000" y="1371600"/>
            <a:ext cx="5257800" cy="5486400"/>
          </a:xfrm>
        </p:spPr>
        <p:txBody>
          <a:bodyPr>
            <a:normAutofit/>
          </a:bodyPr>
          <a:lstStyle/>
          <a:p>
            <a:pPr marL="274320" indent="-274320" eaLnBrk="1" fontAlgn="auto" hangingPunct="1">
              <a:spcBef>
                <a:spcPts val="580"/>
              </a:spcBef>
              <a:spcAft>
                <a:spcPts val="0"/>
              </a:spcAft>
              <a:buFont typeface="Wingdings 2"/>
              <a:buChar char=""/>
              <a:defRPr/>
            </a:pPr>
            <a:r>
              <a:rPr lang="en-US" dirty="0" smtClean="0">
                <a:latin typeface="+mj-lt"/>
              </a:rPr>
              <a:t>The Agency’s own web site.</a:t>
            </a:r>
          </a:p>
          <a:p>
            <a:pPr marL="274320" indent="-274320" eaLnBrk="1" fontAlgn="auto" hangingPunct="1">
              <a:spcBef>
                <a:spcPts val="580"/>
              </a:spcBef>
              <a:spcAft>
                <a:spcPts val="0"/>
              </a:spcAft>
              <a:buFont typeface="Wingdings 2"/>
              <a:buChar char=""/>
              <a:defRPr/>
            </a:pPr>
            <a:r>
              <a:rPr lang="en-US" dirty="0" smtClean="0">
                <a:latin typeface="+mj-lt"/>
              </a:rPr>
              <a:t>The work the Unit does.</a:t>
            </a:r>
          </a:p>
          <a:p>
            <a:pPr marL="274320" indent="-274320" eaLnBrk="1" fontAlgn="auto" hangingPunct="1">
              <a:spcBef>
                <a:spcPts val="580"/>
              </a:spcBef>
              <a:spcAft>
                <a:spcPts val="0"/>
              </a:spcAft>
              <a:buFont typeface="Wingdings 2"/>
              <a:buChar char=""/>
              <a:defRPr/>
            </a:pPr>
            <a:r>
              <a:rPr lang="en-US" dirty="0" smtClean="0">
                <a:latin typeface="+mj-lt"/>
              </a:rPr>
              <a:t>The job specifications.</a:t>
            </a:r>
          </a:p>
          <a:p>
            <a:pPr marL="274320" indent="-274320" eaLnBrk="1" fontAlgn="auto" hangingPunct="1">
              <a:spcBef>
                <a:spcPts val="580"/>
              </a:spcBef>
              <a:spcAft>
                <a:spcPts val="0"/>
              </a:spcAft>
              <a:buFont typeface="Wingdings 2"/>
              <a:buChar char=""/>
              <a:defRPr/>
            </a:pPr>
            <a:r>
              <a:rPr lang="en-US" dirty="0" smtClean="0">
                <a:latin typeface="+mj-lt"/>
              </a:rPr>
              <a:t>Conduct a self-assessment of your own competencies, skills, and accomplishments.</a:t>
            </a:r>
          </a:p>
        </p:txBody>
      </p:sp>
      <p:pic>
        <p:nvPicPr>
          <p:cNvPr id="13316" name="Picture 8" descr="MCj0215401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867400" y="2874963"/>
            <a:ext cx="1457325" cy="2001837"/>
          </a:xfrm>
          <a:noFill/>
        </p:spPr>
      </p:pic>
      <p:sp>
        <p:nvSpPr>
          <p:cNvPr id="13317" name="Footer Placeholder 4"/>
          <p:cNvSpPr>
            <a:spLocks noGrp="1"/>
          </p:cNvSpPr>
          <p:nvPr>
            <p:ph type="ftr" sz="quarter" idx="11"/>
          </p:nvPr>
        </p:nvSpPr>
        <p:spPr bwMode="auto">
          <a:xfrm>
            <a:off x="5410200" y="6492875"/>
            <a:ext cx="3733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4"/>
          <p:cNvSpPr>
            <a:spLocks noGrp="1" noChangeArrowheads="1"/>
          </p:cNvSpPr>
          <p:nvPr>
            <p:ph idx="1"/>
          </p:nvPr>
        </p:nvSpPr>
        <p:spPr>
          <a:xfrm>
            <a:off x="457200" y="2438400"/>
            <a:ext cx="8686800" cy="4525963"/>
          </a:xfrm>
        </p:spPr>
        <p:txBody>
          <a:bodyPr/>
          <a:lstStyle/>
          <a:p>
            <a:pPr eaLnBrk="1" hangingPunct="1">
              <a:buFont typeface="Wingdings" pitchFamily="2" charset="2"/>
              <a:buNone/>
            </a:pPr>
            <a:r>
              <a:rPr lang="en-US" altLang="en-US" sz="3600" smtClean="0">
                <a:ea typeface="ＭＳ Ｐゴシック" pitchFamily="34" charset="-128"/>
              </a:rPr>
              <a:t>                   </a:t>
            </a:r>
          </a:p>
          <a:p>
            <a:pPr eaLnBrk="1" hangingPunct="1">
              <a:buFont typeface="Wingdings" pitchFamily="2" charset="2"/>
              <a:buNone/>
            </a:pPr>
            <a:r>
              <a:rPr lang="en-US" altLang="en-US" sz="3600" smtClean="0">
                <a:ea typeface="ＭＳ Ｐゴシック" pitchFamily="34" charset="-128"/>
              </a:rPr>
              <a:t>                  </a:t>
            </a:r>
          </a:p>
          <a:p>
            <a:pPr eaLnBrk="1" hangingPunct="1">
              <a:buFont typeface="Wingdings" pitchFamily="2" charset="2"/>
              <a:buNone/>
            </a:pPr>
            <a:r>
              <a:rPr lang="en-US" altLang="en-US" sz="3600" smtClean="0">
                <a:latin typeface="Franklin Gothic Book" pitchFamily="34" charset="0"/>
                <a:ea typeface="ＭＳ Ｐゴシック" pitchFamily="34" charset="-128"/>
              </a:rPr>
              <a:t>      …a specific skill necessary to do a job.</a:t>
            </a:r>
          </a:p>
        </p:txBody>
      </p:sp>
      <p:sp>
        <p:nvSpPr>
          <p:cNvPr id="15362" name="Rectangle 2"/>
          <p:cNvSpPr>
            <a:spLocks noGrp="1" noRot="1" noChangeArrowheads="1"/>
          </p:cNvSpPr>
          <p:nvPr>
            <p:ph type="title"/>
          </p:nvPr>
        </p:nvSpPr>
        <p:spPr/>
        <p:txBody>
          <a:bodyPr/>
          <a:lstStyle/>
          <a:p>
            <a:pPr eaLnBrk="1" fontAlgn="auto" hangingPunct="1">
              <a:spcAft>
                <a:spcPts val="0"/>
              </a:spcAft>
              <a:defRPr/>
            </a:pPr>
            <a:r>
              <a:rPr lang="en-US" smtClean="0">
                <a:ea typeface="ＭＳ Ｐゴシック" pitchFamily="1" charset="-128"/>
              </a:rPr>
              <a:t>Know The Job</a:t>
            </a:r>
          </a:p>
        </p:txBody>
      </p:sp>
      <p:sp>
        <p:nvSpPr>
          <p:cNvPr id="14340" name="Text Box 6"/>
          <p:cNvSpPr txBox="1">
            <a:spLocks noChangeArrowheads="1"/>
          </p:cNvSpPr>
          <p:nvPr/>
        </p:nvSpPr>
        <p:spPr bwMode="auto">
          <a:xfrm>
            <a:off x="2590800" y="22860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p:txBody>
      </p:sp>
      <p:sp>
        <p:nvSpPr>
          <p:cNvPr id="14341" name="Text Box 7"/>
          <p:cNvSpPr txBox="1">
            <a:spLocks noChangeArrowheads="1"/>
          </p:cNvSpPr>
          <p:nvPr/>
        </p:nvSpPr>
        <p:spPr bwMode="auto">
          <a:xfrm>
            <a:off x="2362200" y="1752600"/>
            <a:ext cx="449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p:txBody>
      </p:sp>
      <p:sp>
        <p:nvSpPr>
          <p:cNvPr id="14342" name="Text Box 8"/>
          <p:cNvSpPr txBox="1">
            <a:spLocks noChangeArrowheads="1"/>
          </p:cNvSpPr>
          <p:nvPr/>
        </p:nvSpPr>
        <p:spPr bwMode="auto">
          <a:xfrm>
            <a:off x="2514600" y="2376488"/>
            <a:ext cx="411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endParaRPr lang="en-US" altLang="en-US"/>
          </a:p>
        </p:txBody>
      </p:sp>
      <p:sp>
        <p:nvSpPr>
          <p:cNvPr id="14343" name="Text Box 9"/>
          <p:cNvSpPr txBox="1">
            <a:spLocks noChangeArrowheads="1"/>
          </p:cNvSpPr>
          <p:nvPr/>
        </p:nvSpPr>
        <p:spPr bwMode="auto">
          <a:xfrm>
            <a:off x="2133600" y="2544763"/>
            <a:ext cx="4876800" cy="579437"/>
          </a:xfrm>
          <a:prstGeom prst="rect">
            <a:avLst/>
          </a:prstGeom>
          <a:solidFill>
            <a:srgbClr val="F62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pPr>
              <a:spcBef>
                <a:spcPct val="50000"/>
              </a:spcBef>
            </a:pPr>
            <a:r>
              <a:rPr lang="en-US" altLang="en-US" sz="3200"/>
              <a:t>      </a:t>
            </a:r>
            <a:r>
              <a:rPr lang="en-US" altLang="en-US" sz="3200">
                <a:latin typeface="Franklin Gothic Book" pitchFamily="34" charset="0"/>
              </a:rPr>
              <a:t>What</a:t>
            </a:r>
            <a:r>
              <a:rPr lang="ja-JP" altLang="en-US" sz="3200">
                <a:latin typeface="Franklin Gothic Book" pitchFamily="34" charset="0"/>
              </a:rPr>
              <a:t>’</a:t>
            </a:r>
            <a:r>
              <a:rPr lang="en-US" altLang="ja-JP" sz="3200">
                <a:latin typeface="Franklin Gothic Book" pitchFamily="34" charset="0"/>
              </a:rPr>
              <a:t>s a competency?</a:t>
            </a:r>
            <a:endParaRPr lang="en-US" altLang="en-US" sz="3200">
              <a:latin typeface="Franklin Gothic Book" pitchFamily="34" charset="0"/>
            </a:endParaRPr>
          </a:p>
        </p:txBody>
      </p:sp>
      <p:sp>
        <p:nvSpPr>
          <p:cNvPr id="14344" name="Footer Placeholder 7"/>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2692">
                                            <p:txEl>
                                              <p:pRg st="2" end="2"/>
                                            </p:txEl>
                                          </p:spTgt>
                                        </p:tgtEl>
                                        <p:attrNameLst>
                                          <p:attrName>style.visibility</p:attrName>
                                        </p:attrNameLst>
                                      </p:cBhvr>
                                      <p:to>
                                        <p:strVal val="visible"/>
                                      </p:to>
                                    </p:set>
                                    <p:anim calcmode="lin" valueType="num">
                                      <p:cBhvr additive="base">
                                        <p:cTn id="7" dur="500" fill="hold"/>
                                        <p:tgtEl>
                                          <p:spTgt spid="24269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269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600200"/>
            <a:ext cx="8229600" cy="4525963"/>
          </a:xfrm>
        </p:spPr>
        <p:txBody>
          <a:bodyPr>
            <a:normAutofit/>
          </a:bodyPr>
          <a:lstStyle/>
          <a:p>
            <a:pPr marL="274320" indent="-274320" eaLnBrk="1" fontAlgn="auto" hangingPunct="1">
              <a:spcBef>
                <a:spcPts val="580"/>
              </a:spcBef>
              <a:spcAft>
                <a:spcPts val="0"/>
              </a:spcAft>
              <a:buFont typeface="Wingdings 2"/>
              <a:buChar char=""/>
              <a:defRPr/>
            </a:pPr>
            <a:r>
              <a:rPr lang="en-US" dirty="0" smtClean="0">
                <a:latin typeface="+mj-lt"/>
              </a:rPr>
              <a:t>Initiative</a:t>
            </a:r>
          </a:p>
          <a:p>
            <a:pPr marL="274320" indent="-274320" eaLnBrk="1" fontAlgn="auto" hangingPunct="1">
              <a:spcBef>
                <a:spcPts val="580"/>
              </a:spcBef>
              <a:spcAft>
                <a:spcPts val="0"/>
              </a:spcAft>
              <a:buFont typeface="Wingdings 2"/>
              <a:buChar char=""/>
              <a:defRPr/>
            </a:pPr>
            <a:r>
              <a:rPr lang="en-US" dirty="0" smtClean="0">
                <a:latin typeface="+mj-lt"/>
              </a:rPr>
              <a:t>Utilization of Computer Skills</a:t>
            </a:r>
          </a:p>
          <a:p>
            <a:pPr marL="274320" indent="-274320" eaLnBrk="1" fontAlgn="auto" hangingPunct="1">
              <a:spcBef>
                <a:spcPts val="580"/>
              </a:spcBef>
              <a:spcAft>
                <a:spcPts val="0"/>
              </a:spcAft>
              <a:buFont typeface="Wingdings 2"/>
              <a:buChar char=""/>
              <a:defRPr/>
            </a:pPr>
            <a:r>
              <a:rPr lang="en-US" dirty="0" smtClean="0">
                <a:latin typeface="+mj-lt"/>
              </a:rPr>
              <a:t>Impact and Influence</a:t>
            </a:r>
          </a:p>
          <a:p>
            <a:pPr marL="274320" indent="-274320" eaLnBrk="1" fontAlgn="auto" hangingPunct="1">
              <a:spcBef>
                <a:spcPts val="580"/>
              </a:spcBef>
              <a:spcAft>
                <a:spcPts val="0"/>
              </a:spcAft>
              <a:buFont typeface="Wingdings 2"/>
              <a:buChar char=""/>
              <a:defRPr/>
            </a:pPr>
            <a:r>
              <a:rPr lang="en-US" dirty="0" smtClean="0">
                <a:latin typeface="+mj-lt"/>
              </a:rPr>
              <a:t>Integrity</a:t>
            </a:r>
          </a:p>
          <a:p>
            <a:pPr marL="274320" indent="-274320" eaLnBrk="1" fontAlgn="auto" hangingPunct="1">
              <a:spcBef>
                <a:spcPts val="580"/>
              </a:spcBef>
              <a:spcAft>
                <a:spcPts val="0"/>
              </a:spcAft>
              <a:buFont typeface="Wingdings 2"/>
              <a:buChar char=""/>
              <a:defRPr/>
            </a:pPr>
            <a:r>
              <a:rPr lang="en-US" dirty="0" smtClean="0">
                <a:latin typeface="+mj-lt"/>
              </a:rPr>
              <a:t>Communication</a:t>
            </a:r>
          </a:p>
          <a:p>
            <a:pPr marL="274320" indent="-274320" eaLnBrk="1" fontAlgn="auto" hangingPunct="1">
              <a:spcBef>
                <a:spcPts val="580"/>
              </a:spcBef>
              <a:spcAft>
                <a:spcPts val="0"/>
              </a:spcAft>
              <a:buFont typeface="Wingdings 2"/>
              <a:buChar char=""/>
              <a:defRPr/>
            </a:pPr>
            <a:r>
              <a:rPr lang="en-US" dirty="0" smtClean="0">
                <a:latin typeface="+mj-lt"/>
              </a:rPr>
              <a:t>Analytical Thinking</a:t>
            </a:r>
          </a:p>
          <a:p>
            <a:pPr marL="274320" indent="-274320" eaLnBrk="1" fontAlgn="auto" hangingPunct="1">
              <a:spcBef>
                <a:spcPts val="580"/>
              </a:spcBef>
              <a:spcAft>
                <a:spcPts val="0"/>
              </a:spcAft>
              <a:buFont typeface="Wingdings 2"/>
              <a:buChar char=""/>
              <a:defRPr/>
            </a:pPr>
            <a:r>
              <a:rPr lang="en-US" dirty="0" smtClean="0">
                <a:latin typeface="+mj-lt"/>
              </a:rPr>
              <a:t>Problem Solving</a:t>
            </a:r>
          </a:p>
        </p:txBody>
      </p:sp>
      <p:sp>
        <p:nvSpPr>
          <p:cNvPr id="16386" name="Rectangle 2"/>
          <p:cNvSpPr>
            <a:spLocks noGrp="1" noRot="1" noChangeArrowheads="1"/>
          </p:cNvSpPr>
          <p:nvPr>
            <p:ph type="title"/>
          </p:nvPr>
        </p:nvSpPr>
        <p:spPr>
          <a:xfrm>
            <a:off x="457200" y="533400"/>
            <a:ext cx="8229600" cy="1143000"/>
          </a:xfrm>
        </p:spPr>
        <p:txBody>
          <a:bodyPr/>
          <a:lstStyle/>
          <a:p>
            <a:pPr eaLnBrk="1" fontAlgn="auto" hangingPunct="1">
              <a:spcAft>
                <a:spcPts val="0"/>
              </a:spcAft>
              <a:defRPr/>
            </a:pPr>
            <a:r>
              <a:rPr lang="en-US" sz="3200" smtClean="0">
                <a:ea typeface="ＭＳ Ｐゴシック" pitchFamily="1" charset="-128"/>
              </a:rPr>
              <a:t>Examples of Competencies</a:t>
            </a:r>
            <a:br>
              <a:rPr lang="en-US" sz="3200" smtClean="0">
                <a:ea typeface="ＭＳ Ｐゴシック" pitchFamily="1" charset="-128"/>
              </a:rPr>
            </a:br>
            <a:endParaRPr lang="en-US" sz="3200" smtClean="0">
              <a:ea typeface="ＭＳ Ｐゴシック" pitchFamily="1" charset="-128"/>
            </a:endParaRPr>
          </a:p>
        </p:txBody>
      </p:sp>
      <p:sp>
        <p:nvSpPr>
          <p:cNvPr id="15364"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524000"/>
            <a:ext cx="8229600" cy="4530725"/>
          </a:xfrm>
        </p:spPr>
        <p:txBody>
          <a:bodyPr>
            <a:normAutofit lnSpcReduction="10000"/>
          </a:bodyPr>
          <a:lstStyle/>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Achievement/Results Orientation</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Initiative</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Impact and Influence</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Customer Service Orientation-if the position has contact with the public.</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Interpersonal Understanding </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Organizational Awareness</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Analytical Thinking</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Conceptual Thinking</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Information Seeking</a:t>
            </a:r>
          </a:p>
          <a:p>
            <a:pPr marL="609600" indent="-609600" eaLnBrk="1" fontAlgn="auto" hangingPunct="1">
              <a:lnSpc>
                <a:spcPct val="80000"/>
              </a:lnSpc>
              <a:spcBef>
                <a:spcPts val="580"/>
              </a:spcBef>
              <a:spcAft>
                <a:spcPts val="0"/>
              </a:spcAft>
              <a:buFont typeface="Wingdings" pitchFamily="2" charset="2"/>
              <a:buAutoNum type="arabicPeriod"/>
              <a:defRPr/>
            </a:pPr>
            <a:r>
              <a:rPr lang="en-US" sz="2800" dirty="0" smtClean="0">
                <a:latin typeface="+mj-lt"/>
              </a:rPr>
              <a:t>Integrity</a:t>
            </a:r>
          </a:p>
        </p:txBody>
      </p:sp>
      <p:sp>
        <p:nvSpPr>
          <p:cNvPr id="17410" name="Rectangle 2"/>
          <p:cNvSpPr>
            <a:spLocks noGrp="1" noChangeArrowheads="1"/>
          </p:cNvSpPr>
          <p:nvPr>
            <p:ph type="title"/>
          </p:nvPr>
        </p:nvSpPr>
        <p:spPr>
          <a:xfrm>
            <a:off x="152400" y="277813"/>
            <a:ext cx="8763000" cy="1143000"/>
          </a:xfrm>
        </p:spPr>
        <p:txBody>
          <a:bodyPr/>
          <a:lstStyle/>
          <a:p>
            <a:pPr eaLnBrk="1" fontAlgn="auto" hangingPunct="1">
              <a:spcAft>
                <a:spcPts val="0"/>
              </a:spcAft>
              <a:defRPr/>
            </a:pPr>
            <a:r>
              <a:rPr lang="en-US" sz="3200" smtClean="0"/>
              <a:t>The Ten Most Standard Competencies  (macro skills) used by Agencies</a:t>
            </a:r>
          </a:p>
        </p:txBody>
      </p:sp>
      <p:sp>
        <p:nvSpPr>
          <p:cNvPr id="16388" name="Footer Placeholder 3"/>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sz="half" idx="1"/>
          </p:nvPr>
        </p:nvSpPr>
        <p:spPr>
          <a:xfrm>
            <a:off x="457200" y="1874838"/>
            <a:ext cx="4038600" cy="4525962"/>
          </a:xfrm>
        </p:spPr>
        <p:txBody>
          <a:bodyPr>
            <a:normAutofit lnSpcReduction="10000"/>
          </a:bodyPr>
          <a:lstStyle/>
          <a:p>
            <a:pPr marL="365760" indent="-256032" eaLnBrk="1" fontAlgn="auto" hangingPunct="1">
              <a:lnSpc>
                <a:spcPct val="90000"/>
              </a:lnSpc>
              <a:spcAft>
                <a:spcPts val="0"/>
              </a:spcAft>
              <a:buFont typeface="Wingdings" pitchFamily="2" charset="2"/>
              <a:buNone/>
              <a:defRPr/>
            </a:pPr>
            <a:r>
              <a:rPr lang="en-US" b="1" u="sng" dirty="0" smtClean="0">
                <a:latin typeface="Franklin Gothic Medium" pitchFamily="34" charset="0"/>
                <a:ea typeface="ＭＳ Ｐゴシック" pitchFamily="1" charset="-128"/>
              </a:rPr>
              <a:t>What  are they</a:t>
            </a:r>
            <a:r>
              <a:rPr lang="en-US" altLang="ja-JP" b="1" u="sng" dirty="0" smtClean="0">
                <a:latin typeface="Franklin Gothic Medium" pitchFamily="34" charset="0"/>
              </a:rPr>
              <a:t> looking for:</a:t>
            </a:r>
          </a:p>
          <a:p>
            <a:pPr marL="365760" indent="-256032" eaLnBrk="1" fontAlgn="auto" hangingPunct="1">
              <a:lnSpc>
                <a:spcPct val="90000"/>
              </a:lnSpc>
              <a:spcAft>
                <a:spcPts val="0"/>
              </a:spcAft>
              <a:buFont typeface="Wingdings" pitchFamily="2" charset="2"/>
              <a:buNone/>
              <a:defRPr/>
            </a:pPr>
            <a:endParaRPr lang="en-US" u="sng" dirty="0" smtClean="0">
              <a:latin typeface="Franklin Gothic Medium" pitchFamily="34" charset="0"/>
              <a:ea typeface="ＭＳ Ｐゴシック" pitchFamily="1" charset="-128"/>
            </a:endParaRPr>
          </a:p>
          <a:p>
            <a:pPr marL="365760" indent="-256032" eaLnBrk="1" fontAlgn="auto" hangingPunct="1">
              <a:lnSpc>
                <a:spcPct val="90000"/>
              </a:lnSpc>
              <a:spcAft>
                <a:spcPts val="0"/>
              </a:spcAft>
              <a:buFont typeface="Wingdings" pitchFamily="2" charset="2"/>
              <a:buNone/>
              <a:defRPr/>
            </a:pPr>
            <a:r>
              <a:rPr lang="en-US" sz="2000" dirty="0" smtClean="0">
                <a:latin typeface="Franklin Gothic Medium" pitchFamily="34" charset="0"/>
                <a:ea typeface="ＭＳ Ｐゴシック" pitchFamily="1" charset="-128"/>
                <a:cs typeface="Times New Roman" pitchFamily="18" charset="0"/>
              </a:rPr>
              <a:t>●  </a:t>
            </a:r>
            <a:r>
              <a:rPr lang="en-US" sz="2000" dirty="0" smtClean="0">
                <a:latin typeface="Franklin Gothic Medium" pitchFamily="34" charset="0"/>
                <a:ea typeface="ＭＳ Ｐゴシック" pitchFamily="1" charset="-128"/>
              </a:rPr>
              <a:t>3 years management/supervisory</a:t>
            </a:r>
          </a:p>
          <a:p>
            <a:pPr marL="365760" indent="-256032" eaLnBrk="1" fontAlgn="auto" hangingPunct="1">
              <a:lnSpc>
                <a:spcPct val="90000"/>
              </a:lnSpc>
              <a:spcAft>
                <a:spcPts val="0"/>
              </a:spcAft>
              <a:buFont typeface="Wingdings" pitchFamily="2" charset="2"/>
              <a:buNone/>
              <a:defRPr/>
            </a:pPr>
            <a:r>
              <a:rPr lang="en-US" sz="2000" dirty="0" smtClean="0">
                <a:latin typeface="Franklin Gothic Medium" pitchFamily="34" charset="0"/>
                <a:ea typeface="ＭＳ Ｐゴシック" pitchFamily="1" charset="-128"/>
              </a:rPr>
              <a:t>     experience</a:t>
            </a:r>
          </a:p>
          <a:p>
            <a:pPr marL="365760" indent="-256032" eaLnBrk="1" fontAlgn="auto" hangingPunct="1">
              <a:lnSpc>
                <a:spcPct val="90000"/>
              </a:lnSpc>
              <a:spcAft>
                <a:spcPts val="0"/>
              </a:spcAft>
              <a:buFont typeface="Wingdings" pitchFamily="2" charset="2"/>
              <a:buNone/>
              <a:defRPr/>
            </a:pPr>
            <a:endParaRPr lang="en-US" sz="2000" dirty="0" smtClean="0">
              <a:latin typeface="Franklin Gothic Medium" pitchFamily="34" charset="0"/>
              <a:ea typeface="ＭＳ Ｐゴシック" pitchFamily="1" charset="-128"/>
            </a:endParaRPr>
          </a:p>
          <a:p>
            <a:pPr marL="365760" indent="-256032" eaLnBrk="1" fontAlgn="auto" hangingPunct="1">
              <a:lnSpc>
                <a:spcPct val="90000"/>
              </a:lnSpc>
              <a:spcAft>
                <a:spcPts val="0"/>
              </a:spcAft>
              <a:buFont typeface="Wingdings" pitchFamily="2" charset="2"/>
              <a:buNone/>
              <a:defRPr/>
            </a:pPr>
            <a:r>
              <a:rPr lang="en-US" sz="2000" dirty="0" smtClean="0">
                <a:latin typeface="Franklin Gothic Medium" pitchFamily="34" charset="0"/>
                <a:ea typeface="ＭＳ Ｐゴシック" pitchFamily="1" charset="-128"/>
              </a:rPr>
              <a:t>●  Experience working with CORE CT Programs</a:t>
            </a:r>
          </a:p>
          <a:p>
            <a:pPr marL="365760" indent="-256032" eaLnBrk="1" fontAlgn="auto" hangingPunct="1">
              <a:lnSpc>
                <a:spcPct val="90000"/>
              </a:lnSpc>
              <a:spcAft>
                <a:spcPts val="0"/>
              </a:spcAft>
              <a:buFont typeface="Wingdings" pitchFamily="2" charset="2"/>
              <a:buNone/>
              <a:defRPr/>
            </a:pPr>
            <a:endParaRPr lang="en-US" sz="2000" dirty="0" smtClean="0">
              <a:latin typeface="Franklin Gothic Medium" pitchFamily="34" charset="0"/>
              <a:ea typeface="ＭＳ Ｐゴシック" pitchFamily="1" charset="-128"/>
            </a:endParaRPr>
          </a:p>
          <a:p>
            <a:pPr marL="365760" indent="-256032" eaLnBrk="1" fontAlgn="auto" hangingPunct="1">
              <a:lnSpc>
                <a:spcPct val="90000"/>
              </a:lnSpc>
              <a:spcAft>
                <a:spcPts val="0"/>
              </a:spcAft>
              <a:buFont typeface="Wingdings" pitchFamily="2" charset="2"/>
              <a:buNone/>
              <a:defRPr/>
            </a:pPr>
            <a:r>
              <a:rPr lang="en-US" sz="2000" dirty="0" smtClean="0">
                <a:latin typeface="Franklin Gothic Medium" pitchFamily="34" charset="0"/>
                <a:ea typeface="ＭＳ Ｐゴシック" pitchFamily="1" charset="-128"/>
              </a:rPr>
              <a:t>●  Proven ability to complete projects on time. </a:t>
            </a:r>
          </a:p>
          <a:p>
            <a:pPr marL="365760" indent="-256032" eaLnBrk="1" fontAlgn="auto" hangingPunct="1">
              <a:lnSpc>
                <a:spcPct val="90000"/>
              </a:lnSpc>
              <a:spcAft>
                <a:spcPts val="0"/>
              </a:spcAft>
              <a:buFont typeface="Wingdings" pitchFamily="2" charset="2"/>
              <a:buNone/>
              <a:defRPr/>
            </a:pPr>
            <a:endParaRPr lang="en-US" sz="2000" dirty="0" smtClean="0">
              <a:latin typeface="Franklin Gothic Medium" pitchFamily="34" charset="0"/>
              <a:ea typeface="ＭＳ Ｐゴシック" pitchFamily="1" charset="-128"/>
            </a:endParaRPr>
          </a:p>
          <a:p>
            <a:pPr marL="365760" indent="-256032" eaLnBrk="1" fontAlgn="auto" hangingPunct="1">
              <a:lnSpc>
                <a:spcPct val="90000"/>
              </a:lnSpc>
              <a:spcAft>
                <a:spcPts val="0"/>
              </a:spcAft>
              <a:buFont typeface="Wingdings" pitchFamily="2" charset="2"/>
              <a:buNone/>
              <a:defRPr/>
            </a:pPr>
            <a:r>
              <a:rPr lang="en-US" sz="2000" dirty="0" smtClean="0">
                <a:latin typeface="Franklin Gothic Medium" pitchFamily="34" charset="0"/>
                <a:ea typeface="ＭＳ Ｐゴシック" pitchFamily="1" charset="-128"/>
              </a:rPr>
              <a:t>●  Supervisory experience</a:t>
            </a:r>
          </a:p>
          <a:p>
            <a:pPr marL="365760" indent="-256032" eaLnBrk="1" fontAlgn="auto" hangingPunct="1">
              <a:lnSpc>
                <a:spcPct val="90000"/>
              </a:lnSpc>
              <a:spcAft>
                <a:spcPts val="0"/>
              </a:spcAft>
              <a:buFont typeface="Wingdings" pitchFamily="2" charset="2"/>
              <a:buNone/>
              <a:defRPr/>
            </a:pPr>
            <a:endParaRPr lang="en-US" sz="2000" b="1" dirty="0" smtClean="0">
              <a:ea typeface="ＭＳ Ｐゴシック" pitchFamily="1" charset="-128"/>
            </a:endParaRPr>
          </a:p>
        </p:txBody>
      </p:sp>
      <p:sp>
        <p:nvSpPr>
          <p:cNvPr id="18436" name="Rectangle 5"/>
          <p:cNvSpPr>
            <a:spLocks noGrp="1" noChangeArrowheads="1"/>
          </p:cNvSpPr>
          <p:nvPr>
            <p:ph sz="half" idx="2"/>
          </p:nvPr>
        </p:nvSpPr>
        <p:spPr>
          <a:xfrm>
            <a:off x="4648200" y="2103438"/>
            <a:ext cx="4038600" cy="4525962"/>
          </a:xfrm>
        </p:spPr>
        <p:txBody>
          <a:bodyPr>
            <a:normAutofit lnSpcReduction="10000"/>
          </a:bodyPr>
          <a:lstStyle/>
          <a:p>
            <a:pPr marL="365760" indent="-256032" eaLnBrk="1" fontAlgn="auto" hangingPunct="1">
              <a:lnSpc>
                <a:spcPct val="90000"/>
              </a:lnSpc>
              <a:spcAft>
                <a:spcPts val="0"/>
              </a:spcAft>
              <a:buFont typeface="Wingdings" pitchFamily="2" charset="2"/>
              <a:buNone/>
              <a:defRPr/>
            </a:pPr>
            <a:r>
              <a:rPr lang="en-US" b="1" smtClean="0">
                <a:ea typeface="ＭＳ Ｐゴシック" pitchFamily="1" charset="-128"/>
              </a:rPr>
              <a:t>      </a:t>
            </a:r>
            <a:r>
              <a:rPr lang="en-US" b="1" u="sng" smtClean="0">
                <a:ea typeface="ＭＳ Ｐゴシック" pitchFamily="1" charset="-128"/>
              </a:rPr>
              <a:t>What you bring:</a:t>
            </a:r>
          </a:p>
          <a:p>
            <a:pPr marL="365760" indent="-256032" eaLnBrk="1" fontAlgn="auto" hangingPunct="1">
              <a:lnSpc>
                <a:spcPct val="90000"/>
              </a:lnSpc>
              <a:spcAft>
                <a:spcPts val="0"/>
              </a:spcAft>
              <a:buFont typeface="Wingdings" pitchFamily="2" charset="2"/>
              <a:buNone/>
              <a:defRPr/>
            </a:pPr>
            <a:endParaRPr lang="en-US" sz="1800" b="1" u="sng" smtClean="0">
              <a:ea typeface="ＭＳ Ｐゴシック" pitchFamily="1" charset="-128"/>
            </a:endParaRPr>
          </a:p>
          <a:p>
            <a:pPr marL="365760" indent="-256032" eaLnBrk="1" fontAlgn="auto" hangingPunct="1">
              <a:lnSpc>
                <a:spcPct val="90000"/>
              </a:lnSpc>
              <a:spcAft>
                <a:spcPts val="0"/>
              </a:spcAft>
              <a:buFont typeface="Wingdings" pitchFamily="2" charset="2"/>
              <a:buNone/>
              <a:defRPr/>
            </a:pPr>
            <a:r>
              <a:rPr lang="en-US" sz="1800" b="1" smtClean="0">
                <a:ea typeface="ＭＳ Ｐゴシック" pitchFamily="1" charset="-128"/>
              </a:rPr>
              <a:t>     </a:t>
            </a: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r>
              <a:rPr lang="en-US" sz="1800" b="1" smtClean="0">
                <a:latin typeface="Times New Roman" pitchFamily="18" charset="0"/>
                <a:ea typeface="ＭＳ Ｐゴシック" pitchFamily="1" charset="-128"/>
                <a:cs typeface="Times New Roman" pitchFamily="18" charset="0"/>
              </a:rPr>
              <a:t>     ●</a:t>
            </a:r>
          </a:p>
          <a:p>
            <a:pPr marL="365760" indent="-256032" eaLnBrk="1" fontAlgn="auto" hangingPunct="1">
              <a:lnSpc>
                <a:spcPct val="90000"/>
              </a:lnSpc>
              <a:spcAft>
                <a:spcPts val="0"/>
              </a:spcAft>
              <a:buFont typeface="Wingdings" pitchFamily="2" charset="2"/>
              <a:buNone/>
              <a:defRPr/>
            </a:pP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r>
              <a:rPr lang="en-US" sz="1800" b="1" smtClean="0">
                <a:latin typeface="Times New Roman" pitchFamily="18" charset="0"/>
                <a:ea typeface="ＭＳ Ｐゴシック" pitchFamily="1" charset="-128"/>
                <a:cs typeface="Times New Roman" pitchFamily="18" charset="0"/>
              </a:rPr>
              <a:t>     ●</a:t>
            </a:r>
          </a:p>
          <a:p>
            <a:pPr marL="365760" indent="-256032" eaLnBrk="1" fontAlgn="auto" hangingPunct="1">
              <a:lnSpc>
                <a:spcPct val="90000"/>
              </a:lnSpc>
              <a:spcAft>
                <a:spcPts val="0"/>
              </a:spcAft>
              <a:buFont typeface="Wingdings" pitchFamily="2" charset="2"/>
              <a:buNone/>
              <a:defRPr/>
            </a:pP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r>
              <a:rPr lang="en-US" sz="1800" b="1" smtClean="0">
                <a:latin typeface="Times New Roman" pitchFamily="18" charset="0"/>
                <a:ea typeface="ＭＳ Ｐゴシック" pitchFamily="1" charset="-128"/>
                <a:cs typeface="Times New Roman" pitchFamily="18" charset="0"/>
              </a:rPr>
              <a:t>     ●</a:t>
            </a:r>
          </a:p>
          <a:p>
            <a:pPr marL="365760" indent="-256032" eaLnBrk="1" fontAlgn="auto" hangingPunct="1">
              <a:lnSpc>
                <a:spcPct val="90000"/>
              </a:lnSpc>
              <a:spcAft>
                <a:spcPts val="0"/>
              </a:spcAft>
              <a:buFont typeface="Wingdings" pitchFamily="2" charset="2"/>
              <a:buNone/>
              <a:defRPr/>
            </a:pPr>
            <a:endParaRPr lang="en-US" sz="1800" b="1" smtClean="0">
              <a:latin typeface="Times New Roman" pitchFamily="18" charset="0"/>
              <a:ea typeface="ＭＳ Ｐゴシック" pitchFamily="1" charset="-128"/>
              <a:cs typeface="Times New Roman" pitchFamily="18" charset="0"/>
            </a:endParaRPr>
          </a:p>
          <a:p>
            <a:pPr marL="365760" indent="-256032" eaLnBrk="1" fontAlgn="auto" hangingPunct="1">
              <a:lnSpc>
                <a:spcPct val="90000"/>
              </a:lnSpc>
              <a:spcAft>
                <a:spcPts val="0"/>
              </a:spcAft>
              <a:buFont typeface="Wingdings" pitchFamily="2" charset="2"/>
              <a:buNone/>
              <a:defRPr/>
            </a:pPr>
            <a:r>
              <a:rPr lang="en-US" sz="1800" b="1" smtClean="0">
                <a:latin typeface="Times New Roman" pitchFamily="18" charset="0"/>
                <a:ea typeface="ＭＳ Ｐゴシック" pitchFamily="1" charset="-128"/>
                <a:cs typeface="Times New Roman" pitchFamily="18" charset="0"/>
              </a:rPr>
              <a:t>     </a:t>
            </a:r>
          </a:p>
          <a:p>
            <a:pPr marL="365760" indent="-256032" eaLnBrk="1" fontAlgn="auto" hangingPunct="1">
              <a:lnSpc>
                <a:spcPct val="90000"/>
              </a:lnSpc>
              <a:spcAft>
                <a:spcPts val="0"/>
              </a:spcAft>
              <a:buFont typeface="Wingdings" pitchFamily="2" charset="2"/>
              <a:buNone/>
              <a:defRPr/>
            </a:pPr>
            <a:r>
              <a:rPr lang="en-US" sz="1800" b="1" smtClean="0">
                <a:latin typeface="Times New Roman" pitchFamily="18" charset="0"/>
                <a:ea typeface="ＭＳ Ｐゴシック" pitchFamily="1" charset="-128"/>
                <a:cs typeface="Times New Roman" pitchFamily="18" charset="0"/>
              </a:rPr>
              <a:t>     ●</a:t>
            </a:r>
          </a:p>
        </p:txBody>
      </p:sp>
      <p:sp>
        <p:nvSpPr>
          <p:cNvPr id="18434" name="Rectangle 2"/>
          <p:cNvSpPr>
            <a:spLocks noGrp="1" noRot="1" noChangeArrowheads="1"/>
          </p:cNvSpPr>
          <p:nvPr>
            <p:ph type="title"/>
          </p:nvPr>
        </p:nvSpPr>
        <p:spPr/>
        <p:txBody>
          <a:bodyPr/>
          <a:lstStyle/>
          <a:p>
            <a:pPr eaLnBrk="1" fontAlgn="auto" hangingPunct="1">
              <a:spcAft>
                <a:spcPts val="0"/>
              </a:spcAft>
              <a:defRPr/>
            </a:pPr>
            <a:r>
              <a:rPr lang="en-US" smtClean="0">
                <a:ea typeface="ＭＳ Ｐゴシック" pitchFamily="1" charset="-128"/>
              </a:rPr>
              <a:t>Develop Your Talking Points</a:t>
            </a:r>
          </a:p>
        </p:txBody>
      </p:sp>
      <p:sp>
        <p:nvSpPr>
          <p:cNvPr id="17413" name="AutoShape 6"/>
          <p:cNvSpPr>
            <a:spLocks noChangeArrowheads="1"/>
          </p:cNvSpPr>
          <p:nvPr/>
        </p:nvSpPr>
        <p:spPr bwMode="auto">
          <a:xfrm>
            <a:off x="4495800" y="3048000"/>
            <a:ext cx="304800" cy="3048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7414" name="AutoShape 7"/>
          <p:cNvSpPr>
            <a:spLocks noChangeArrowheads="1"/>
          </p:cNvSpPr>
          <p:nvPr/>
        </p:nvSpPr>
        <p:spPr bwMode="auto">
          <a:xfrm>
            <a:off x="4495800" y="4191000"/>
            <a:ext cx="304800" cy="3333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7415" name="AutoShape 8"/>
          <p:cNvSpPr>
            <a:spLocks noChangeArrowheads="1"/>
          </p:cNvSpPr>
          <p:nvPr/>
        </p:nvSpPr>
        <p:spPr bwMode="auto">
          <a:xfrm>
            <a:off x="4495800" y="5105400"/>
            <a:ext cx="381000" cy="304800"/>
          </a:xfrm>
          <a:prstGeom prst="rightArrow">
            <a:avLst>
              <a:gd name="adj1" fmla="val 50000"/>
              <a:gd name="adj2" fmla="val 3125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7416" name="AutoShape 9"/>
          <p:cNvSpPr>
            <a:spLocks noChangeArrowheads="1"/>
          </p:cNvSpPr>
          <p:nvPr/>
        </p:nvSpPr>
        <p:spPr bwMode="auto">
          <a:xfrm>
            <a:off x="4495800" y="5943600"/>
            <a:ext cx="381000" cy="304800"/>
          </a:xfrm>
          <a:prstGeom prst="rightArrow">
            <a:avLst>
              <a:gd name="adj1" fmla="val 50000"/>
              <a:gd name="adj2" fmla="val 31250"/>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endParaRPr lang="en-US" altLang="en-US"/>
          </a:p>
        </p:txBody>
      </p:sp>
      <p:sp>
        <p:nvSpPr>
          <p:cNvPr id="17417" name="Footer Placeholder 8"/>
          <p:cNvSpPr>
            <a:spLocks noGrp="1"/>
          </p:cNvSpPr>
          <p:nvPr>
            <p:ph type="ftr" sz="quarter" idx="11"/>
          </p:nvPr>
        </p:nvSpPr>
        <p:spPr bwMode="auto">
          <a:xfrm>
            <a:off x="4379913" y="6408738"/>
            <a:ext cx="4764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aramond" pitchFamily="18" charset="0"/>
                <a:ea typeface="ＭＳ Ｐゴシック" pitchFamily="34" charset="-128"/>
              </a:defRPr>
            </a:lvl1pPr>
            <a:lvl2pPr marL="742950" indent="-285750">
              <a:defRPr>
                <a:solidFill>
                  <a:schemeClr val="tx1"/>
                </a:solidFill>
                <a:latin typeface="Garamond" pitchFamily="18" charset="0"/>
                <a:ea typeface="ＭＳ Ｐゴシック" pitchFamily="34" charset="-128"/>
              </a:defRPr>
            </a:lvl2pPr>
            <a:lvl3pPr marL="1143000" indent="-228600">
              <a:defRPr>
                <a:solidFill>
                  <a:schemeClr val="tx1"/>
                </a:solidFill>
                <a:latin typeface="Garamond" pitchFamily="18" charset="0"/>
                <a:ea typeface="ＭＳ Ｐゴシック" pitchFamily="34" charset="-128"/>
              </a:defRPr>
            </a:lvl3pPr>
            <a:lvl4pPr marL="1600200" indent="-228600">
              <a:defRPr>
                <a:solidFill>
                  <a:schemeClr val="tx1"/>
                </a:solidFill>
                <a:latin typeface="Garamond" pitchFamily="18" charset="0"/>
                <a:ea typeface="ＭＳ Ｐゴシック" pitchFamily="34" charset="-128"/>
              </a:defRPr>
            </a:lvl4pPr>
            <a:lvl5pPr marL="2057400" indent="-228600">
              <a:defRPr>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Garamond" pitchFamily="18" charset="0"/>
                <a:ea typeface="ＭＳ Ｐゴシック" pitchFamily="34" charset="-128"/>
              </a:defRPr>
            </a:lvl9pPr>
          </a:lstStyle>
          <a:p>
            <a:r>
              <a:rPr lang="en-US" altLang="en-US" smtClean="0"/>
              <a:t>An Affirmative Action/Equal Employment Opportunity Employer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3979</TotalTime>
  <Words>1771</Words>
  <Application>Microsoft Office PowerPoint</Application>
  <PresentationFormat>On-screen Show (4:3)</PresentationFormat>
  <Paragraphs>254</Paragraphs>
  <Slides>29</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Garamond</vt:lpstr>
      <vt:lpstr>ＭＳ Ｐゴシック</vt:lpstr>
      <vt:lpstr>Arial</vt:lpstr>
      <vt:lpstr>Lucida Sans Unicode</vt:lpstr>
      <vt:lpstr>Wingdings 3</vt:lpstr>
      <vt:lpstr>Verdana</vt:lpstr>
      <vt:lpstr>Wingdings 2</vt:lpstr>
      <vt:lpstr>Times New Roman</vt:lpstr>
      <vt:lpstr>Wingdings</vt:lpstr>
      <vt:lpstr>Franklin Gothic Book</vt:lpstr>
      <vt:lpstr>Franklin Gothic Medium</vt:lpstr>
      <vt:lpstr>Concourse</vt:lpstr>
      <vt:lpstr>Getting The Job You Want!</vt:lpstr>
      <vt:lpstr>These things actually happened at an interview:</vt:lpstr>
      <vt:lpstr>Training Objectives</vt:lpstr>
      <vt:lpstr>PowerPoint Presentation</vt:lpstr>
      <vt:lpstr>You Should Research:</vt:lpstr>
      <vt:lpstr>Know The Job</vt:lpstr>
      <vt:lpstr>Examples of Competencies </vt:lpstr>
      <vt:lpstr>The Ten Most Standard Competencies  (macro skills) used by Agencies</vt:lpstr>
      <vt:lpstr>Develop Your Talking Points</vt:lpstr>
      <vt:lpstr>PowerPoint Presentation</vt:lpstr>
      <vt:lpstr>  Interview DO’s</vt:lpstr>
      <vt:lpstr>  </vt:lpstr>
      <vt:lpstr>  </vt:lpstr>
      <vt:lpstr>     The Key Principle</vt:lpstr>
      <vt:lpstr>They are interested in two things.</vt:lpstr>
      <vt:lpstr>Possible Interview Topics</vt:lpstr>
      <vt:lpstr>The First Question</vt:lpstr>
      <vt:lpstr>Try this</vt:lpstr>
      <vt:lpstr>Developing Your  90 Second-Two Minute Pitch</vt:lpstr>
      <vt:lpstr>A Portfolio ?</vt:lpstr>
      <vt:lpstr>Possible Portfolio Items</vt:lpstr>
      <vt:lpstr>Behavioral Questions: the cornerstone of competency based interviewing </vt:lpstr>
      <vt:lpstr>Successful Behavioral Answer= STAR</vt:lpstr>
      <vt:lpstr>Here’s an example…</vt:lpstr>
      <vt:lpstr>You  Should Ask Questions At the Conclusion Of The Interview.  Some Examples are listed below:</vt:lpstr>
      <vt:lpstr>Check this fact out!</vt:lpstr>
      <vt:lpstr>Other tips</vt:lpstr>
      <vt:lpstr> One more tip</vt:lpstr>
      <vt:lpstr>Last Tip - Questions</vt:lpstr>
    </vt:vector>
  </TitlesOfParts>
  <Company>St. Edward's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Interview</dc:title>
  <dc:creator>SEU</dc:creator>
  <cp:lastModifiedBy>Grace1</cp:lastModifiedBy>
  <cp:revision>501</cp:revision>
  <cp:lastPrinted>1601-01-01T00:00:00Z</cp:lastPrinted>
  <dcterms:created xsi:type="dcterms:W3CDTF">2002-07-16T13:30:21Z</dcterms:created>
  <dcterms:modified xsi:type="dcterms:W3CDTF">2013-12-06T00:05:22Z</dcterms:modified>
</cp:coreProperties>
</file>